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handoutMasterIdLst>
    <p:handoutMasterId r:id="rId29"/>
  </p:handoutMasterIdLst>
  <p:sldIdLst>
    <p:sldId id="275" r:id="rId5"/>
    <p:sldId id="276" r:id="rId6"/>
    <p:sldId id="277" r:id="rId7"/>
    <p:sldId id="294" r:id="rId8"/>
    <p:sldId id="308" r:id="rId9"/>
    <p:sldId id="309" r:id="rId10"/>
    <p:sldId id="297" r:id="rId11"/>
    <p:sldId id="310" r:id="rId12"/>
    <p:sldId id="312" r:id="rId13"/>
    <p:sldId id="313" r:id="rId14"/>
    <p:sldId id="316" r:id="rId15"/>
    <p:sldId id="321" r:id="rId16"/>
    <p:sldId id="314" r:id="rId17"/>
    <p:sldId id="317" r:id="rId18"/>
    <p:sldId id="322" r:id="rId19"/>
    <p:sldId id="323" r:id="rId20"/>
    <p:sldId id="315" r:id="rId21"/>
    <p:sldId id="328" r:id="rId22"/>
    <p:sldId id="329" r:id="rId23"/>
    <p:sldId id="325" r:id="rId24"/>
    <p:sldId id="326" r:id="rId25"/>
    <p:sldId id="327" r:id="rId26"/>
    <p:sldId id="292" r:id="rId27"/>
  </p:sldIdLst>
  <p:sldSz cx="9144000" cy="6858000" type="screen4x3"/>
  <p:notesSz cx="6669088" cy="9928225"/>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CE00"/>
    <a:srgbClr val="1A2732"/>
    <a:srgbClr val="000000"/>
    <a:srgbClr val="FFFFFF"/>
    <a:srgbClr val="96FF00"/>
    <a:srgbClr val="68CE00"/>
    <a:srgbClr val="FFFF85"/>
    <a:srgbClr val="FFEAC1"/>
    <a:srgbClr val="81FFE7"/>
    <a:srgbClr val="00FF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0904" autoAdjust="0"/>
    <p:restoredTop sz="95070" autoAdjust="0"/>
  </p:normalViewPr>
  <p:slideViewPr>
    <p:cSldViewPr snapToGrid="0" snapToObjects="1" showGuides="1">
      <p:cViewPr varScale="1">
        <p:scale>
          <a:sx n="100" d="100"/>
          <a:sy n="100" d="100"/>
        </p:scale>
        <p:origin x="-390" y="-102"/>
      </p:cViewPr>
      <p:guideLst>
        <p:guide orient="horz" pos="1233"/>
        <p:guide pos="348"/>
      </p:guideLst>
    </p:cSldViewPr>
  </p:slideViewPr>
  <p:outlineViewPr>
    <p:cViewPr>
      <p:scale>
        <a:sx n="33" d="100"/>
        <a:sy n="33" d="100"/>
      </p:scale>
      <p:origin x="0" y="4278"/>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889938" cy="496411"/>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777607" y="0"/>
            <a:ext cx="2889938" cy="496411"/>
          </a:xfrm>
          <a:prstGeom prst="rect">
            <a:avLst/>
          </a:prstGeom>
        </p:spPr>
        <p:txBody>
          <a:bodyPr vert="horz" lIns="91440" tIns="45720" rIns="91440" bIns="45720" rtlCol="0"/>
          <a:lstStyle>
            <a:lvl1pPr algn="r">
              <a:defRPr sz="1200"/>
            </a:lvl1pPr>
          </a:lstStyle>
          <a:p>
            <a:fld id="{9213F355-79B8-0A47-82D1-FBAB07F193A6}" type="datetime1">
              <a:rPr lang="es-ES" smtClean="0"/>
              <a:pPr/>
              <a:t>26/11/2014</a:t>
            </a:fld>
            <a:endParaRPr lang="es-ES"/>
          </a:p>
        </p:txBody>
      </p:sp>
      <p:sp>
        <p:nvSpPr>
          <p:cNvPr id="4" name="Marcador de pie de página 3"/>
          <p:cNvSpPr>
            <a:spLocks noGrp="1"/>
          </p:cNvSpPr>
          <p:nvPr>
            <p:ph type="ftr" sz="quarter" idx="2"/>
          </p:nvPr>
        </p:nvSpPr>
        <p:spPr>
          <a:xfrm>
            <a:off x="0" y="9430091"/>
            <a:ext cx="2889938" cy="496411"/>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777607" y="9430091"/>
            <a:ext cx="2889938" cy="496411"/>
          </a:xfrm>
          <a:prstGeom prst="rect">
            <a:avLst/>
          </a:prstGeom>
        </p:spPr>
        <p:txBody>
          <a:bodyPr vert="horz" lIns="91440" tIns="45720" rIns="91440" bIns="45720" rtlCol="0" anchor="b"/>
          <a:lstStyle>
            <a:lvl1pPr algn="r">
              <a:defRPr sz="1200"/>
            </a:lvl1pPr>
          </a:lstStyle>
          <a:p>
            <a:fld id="{D6D292C7-2EA8-DF43-89BD-9CFBE3525024}" type="slidenum">
              <a:rPr lang="es-ES" smtClean="0"/>
              <a:pPr/>
              <a:t>‹Nº›</a:t>
            </a:fld>
            <a:endParaRPr lang="es-ES"/>
          </a:p>
        </p:txBody>
      </p:sp>
    </p:spTree>
    <p:extLst>
      <p:ext uri="{BB962C8B-B14F-4D97-AF65-F5344CB8AC3E}">
        <p14:creationId xmlns:p14="http://schemas.microsoft.com/office/powerpoint/2010/main" xmlns="" val="3743736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889938" cy="496411"/>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777607" y="0"/>
            <a:ext cx="2889938" cy="496411"/>
          </a:xfrm>
          <a:prstGeom prst="rect">
            <a:avLst/>
          </a:prstGeom>
        </p:spPr>
        <p:txBody>
          <a:bodyPr vert="horz" lIns="91440" tIns="45720" rIns="91440" bIns="45720" rtlCol="0"/>
          <a:lstStyle>
            <a:lvl1pPr algn="r">
              <a:defRPr sz="1200"/>
            </a:lvl1pPr>
          </a:lstStyle>
          <a:p>
            <a:fld id="{CC64810F-7FBD-5341-9CCE-85745B1FB44F}" type="datetime1">
              <a:rPr lang="es-ES" smtClean="0"/>
              <a:pPr/>
              <a:t>26/11/2014</a:t>
            </a:fld>
            <a:endParaRPr lang="es-ES"/>
          </a:p>
        </p:txBody>
      </p:sp>
      <p:sp>
        <p:nvSpPr>
          <p:cNvPr id="4" name="Marcador de imagen de diapositiva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66909" y="4715907"/>
            <a:ext cx="5335270" cy="4467701"/>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9430091"/>
            <a:ext cx="2889938" cy="496411"/>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777607" y="9430091"/>
            <a:ext cx="2889938" cy="496411"/>
          </a:xfrm>
          <a:prstGeom prst="rect">
            <a:avLst/>
          </a:prstGeom>
        </p:spPr>
        <p:txBody>
          <a:bodyPr vert="horz" lIns="91440" tIns="45720" rIns="91440" bIns="45720" rtlCol="0" anchor="b"/>
          <a:lstStyle>
            <a:lvl1pPr algn="r">
              <a:defRPr sz="1200"/>
            </a:lvl1pPr>
          </a:lstStyle>
          <a:p>
            <a:fld id="{FF791AAA-B06F-F446-8196-3A4EF8DA04BF}" type="slidenum">
              <a:rPr lang="es-ES" smtClean="0"/>
              <a:pPr/>
              <a:t>‹Nº›</a:t>
            </a:fld>
            <a:endParaRPr lang="es-ES"/>
          </a:p>
        </p:txBody>
      </p:sp>
    </p:spTree>
    <p:extLst>
      <p:ext uri="{BB962C8B-B14F-4D97-AF65-F5344CB8AC3E}">
        <p14:creationId xmlns:p14="http://schemas.microsoft.com/office/powerpoint/2010/main" xmlns="" val="326553502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Rectángulo 11"/>
          <p:cNvSpPr/>
          <p:nvPr userDrawn="1"/>
        </p:nvSpPr>
        <p:spPr>
          <a:xfrm>
            <a:off x="7581900" y="5528733"/>
            <a:ext cx="1562100" cy="13292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latin typeface="Arial"/>
              <a:cs typeface="Arial"/>
            </a:endParaRPr>
          </a:p>
        </p:txBody>
      </p:sp>
      <p:sp>
        <p:nvSpPr>
          <p:cNvPr id="5" name="Título 4"/>
          <p:cNvSpPr>
            <a:spLocks noGrp="1"/>
          </p:cNvSpPr>
          <p:nvPr>
            <p:ph type="title" hasCustomPrompt="1"/>
          </p:nvPr>
        </p:nvSpPr>
        <p:spPr>
          <a:xfrm>
            <a:off x="580855" y="802118"/>
            <a:ext cx="7077246" cy="1891869"/>
          </a:xfrm>
          <a:prstGeom prst="rect">
            <a:avLst/>
          </a:prstGeom>
        </p:spPr>
        <p:txBody>
          <a:bodyPr vert="horz" wrap="square" lIns="0" tIns="0" rIns="0" bIns="0">
            <a:noAutofit/>
          </a:bodyPr>
          <a:lstStyle>
            <a:lvl1pPr algn="l">
              <a:defRPr sz="3600" b="1" i="0" baseline="0">
                <a:solidFill>
                  <a:schemeClr val="bg1"/>
                </a:solidFill>
                <a:latin typeface="Arial"/>
                <a:cs typeface="Arial"/>
              </a:defRPr>
            </a:lvl1pPr>
          </a:lstStyle>
          <a:p>
            <a:r>
              <a:rPr lang="es-ES_tradnl" dirty="0" smtClean="0"/>
              <a:t>Título de la presentación Arial Negrita, máximo recomendado tres líneas de texto. </a:t>
            </a:r>
            <a:endParaRPr lang="es-ES" dirty="0"/>
          </a:p>
        </p:txBody>
      </p:sp>
      <p:cxnSp>
        <p:nvCxnSpPr>
          <p:cNvPr id="11" name="Conector recto 10"/>
          <p:cNvCxnSpPr/>
          <p:nvPr userDrawn="1"/>
        </p:nvCxnSpPr>
        <p:spPr>
          <a:xfrm>
            <a:off x="580856" y="2709333"/>
            <a:ext cx="467999" cy="0"/>
          </a:xfrm>
          <a:prstGeom prst="line">
            <a:avLst/>
          </a:prstGeom>
          <a:ln w="412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8" name="Imagen 17" descr="logo.png"/>
          <p:cNvPicPr>
            <a:picLocks/>
          </p:cNvPicPr>
          <p:nvPr userDrawn="1"/>
        </p:nvPicPr>
        <p:blipFill>
          <a:blip r:embed="rId3">
            <a:extLst>
              <a:ext uri="{28A0092B-C50C-407E-A947-70E740481C1C}">
                <a14:useLocalDpi xmlns:a14="http://schemas.microsoft.com/office/drawing/2010/main" xmlns="" val="0"/>
              </a:ext>
            </a:extLst>
          </a:blip>
          <a:stretch>
            <a:fillRect/>
          </a:stretch>
        </p:blipFill>
        <p:spPr>
          <a:xfrm>
            <a:off x="7720013" y="5839600"/>
            <a:ext cx="1225550" cy="612000"/>
          </a:xfrm>
          <a:prstGeom prst="rect">
            <a:avLst/>
          </a:prstGeom>
        </p:spPr>
      </p:pic>
      <p:sp>
        <p:nvSpPr>
          <p:cNvPr id="16" name="Marcador de texto 15"/>
          <p:cNvSpPr>
            <a:spLocks noGrp="1"/>
          </p:cNvSpPr>
          <p:nvPr>
            <p:ph type="body" sz="quarter" idx="16" hasCustomPrompt="1"/>
          </p:nvPr>
        </p:nvSpPr>
        <p:spPr>
          <a:xfrm>
            <a:off x="580854" y="2992969"/>
            <a:ext cx="4359446" cy="595457"/>
          </a:xfrm>
          <a:prstGeom prst="rect">
            <a:avLst/>
          </a:prstGeom>
        </p:spPr>
        <p:txBody>
          <a:bodyPr vert="horz" lIns="0" tIns="0" rIns="0" bIns="0"/>
          <a:lstStyle>
            <a:lvl1pPr marL="0" indent="0">
              <a:lnSpc>
                <a:spcPct val="110000"/>
              </a:lnSpc>
              <a:buNone/>
              <a:defRPr sz="1800" baseline="0">
                <a:solidFill>
                  <a:srgbClr val="1A2732"/>
                </a:solidFill>
                <a:latin typeface="Arial"/>
                <a:cs typeface="Arial"/>
              </a:defRPr>
            </a:lvl1pPr>
          </a:lstStyle>
          <a:p>
            <a:pPr lvl="0"/>
            <a:r>
              <a:rPr lang="es-ES_tradnl" dirty="0" smtClean="0"/>
              <a:t>Subtítulo Arial Normal, máximo recomendado dos líneas de texto.</a:t>
            </a:r>
            <a:endParaRPr lang="es-ES" dirty="0"/>
          </a:p>
        </p:txBody>
      </p:sp>
      <p:sp>
        <p:nvSpPr>
          <p:cNvPr id="3" name="Marcador de texto 2"/>
          <p:cNvSpPr>
            <a:spLocks noGrp="1"/>
          </p:cNvSpPr>
          <p:nvPr>
            <p:ph type="body" sz="quarter" idx="17" hasCustomPrompt="1"/>
          </p:nvPr>
        </p:nvSpPr>
        <p:spPr>
          <a:xfrm>
            <a:off x="580854" y="4792141"/>
            <a:ext cx="3797300" cy="156633"/>
          </a:xfrm>
          <a:prstGeom prst="rect">
            <a:avLst/>
          </a:prstGeom>
        </p:spPr>
        <p:txBody>
          <a:bodyPr vert="horz" lIns="0" tIns="0" rIns="0" bIns="0"/>
          <a:lstStyle>
            <a:lvl1pPr marL="0" indent="0">
              <a:buNone/>
              <a:defRPr sz="1000" b="1" i="0">
                <a:solidFill>
                  <a:srgbClr val="1A2732"/>
                </a:solidFill>
                <a:latin typeface="Arial"/>
                <a:cs typeface="Arial"/>
              </a:defRPr>
            </a:lvl1pPr>
            <a:lvl2pPr marL="457200" indent="0">
              <a:buNone/>
              <a:defRPr sz="800">
                <a:latin typeface="Neo Sans Pro"/>
                <a:cs typeface="Neo Sans Pro"/>
              </a:defRPr>
            </a:lvl2pPr>
            <a:lvl3pPr marL="914400" indent="0">
              <a:buNone/>
              <a:defRPr sz="800">
                <a:latin typeface="Neo Sans Pro"/>
                <a:cs typeface="Neo Sans Pro"/>
              </a:defRPr>
            </a:lvl3pPr>
            <a:lvl4pPr marL="1371600" indent="0">
              <a:buNone/>
              <a:defRPr sz="800">
                <a:latin typeface="Neo Sans Pro"/>
                <a:cs typeface="Neo Sans Pro"/>
              </a:defRPr>
            </a:lvl4pPr>
            <a:lvl5pPr marL="1828800" indent="0">
              <a:buNone/>
              <a:defRPr sz="800">
                <a:latin typeface="Neo Sans Pro"/>
                <a:cs typeface="Neo Sans Pro"/>
              </a:defRPr>
            </a:lvl5pPr>
          </a:lstStyle>
          <a:p>
            <a:pPr lvl="0"/>
            <a:r>
              <a:rPr lang="es-ES_tradnl" dirty="0" smtClean="0"/>
              <a:t>Dirección: Neo Arial Bold</a:t>
            </a:r>
          </a:p>
        </p:txBody>
      </p:sp>
      <p:sp>
        <p:nvSpPr>
          <p:cNvPr id="17" name="Marcador de texto 2"/>
          <p:cNvSpPr>
            <a:spLocks noGrp="1"/>
          </p:cNvSpPr>
          <p:nvPr>
            <p:ph type="body" sz="quarter" idx="18" hasCustomPrompt="1"/>
          </p:nvPr>
        </p:nvSpPr>
        <p:spPr>
          <a:xfrm>
            <a:off x="580854" y="4972321"/>
            <a:ext cx="3797300" cy="156633"/>
          </a:xfrm>
          <a:prstGeom prst="rect">
            <a:avLst/>
          </a:prstGeom>
        </p:spPr>
        <p:txBody>
          <a:bodyPr vert="horz" lIns="0" tIns="0" rIns="0" bIns="0"/>
          <a:lstStyle>
            <a:lvl1pPr marL="0" indent="0">
              <a:buNone/>
              <a:defRPr sz="1000" b="0" i="0">
                <a:solidFill>
                  <a:srgbClr val="1A2732"/>
                </a:solidFill>
                <a:latin typeface="Arial"/>
                <a:cs typeface="Arial"/>
              </a:defRPr>
            </a:lvl1pPr>
            <a:lvl2pPr marL="457200" indent="0">
              <a:buNone/>
              <a:defRPr sz="800">
                <a:latin typeface="Neo Sans Pro"/>
                <a:cs typeface="Neo Sans Pro"/>
              </a:defRPr>
            </a:lvl2pPr>
            <a:lvl3pPr marL="914400" indent="0">
              <a:buNone/>
              <a:defRPr sz="800">
                <a:latin typeface="Neo Sans Pro"/>
                <a:cs typeface="Neo Sans Pro"/>
              </a:defRPr>
            </a:lvl3pPr>
            <a:lvl4pPr marL="1371600" indent="0">
              <a:buNone/>
              <a:defRPr sz="800">
                <a:latin typeface="Neo Sans Pro"/>
                <a:cs typeface="Neo Sans Pro"/>
              </a:defRPr>
            </a:lvl4pPr>
            <a:lvl5pPr marL="1828800" indent="0">
              <a:buNone/>
              <a:defRPr sz="800">
                <a:latin typeface="Neo Sans Pro"/>
                <a:cs typeface="Neo Sans Pro"/>
              </a:defRPr>
            </a:lvl5pPr>
          </a:lstStyle>
          <a:p>
            <a:pPr lvl="0"/>
            <a:r>
              <a:rPr lang="es-ES_tradnl" dirty="0" smtClean="0"/>
              <a:t>División: Neo Arial Normal</a:t>
            </a:r>
            <a:endParaRPr lang="es-ES" dirty="0"/>
          </a:p>
        </p:txBody>
      </p:sp>
      <p:sp>
        <p:nvSpPr>
          <p:cNvPr id="6" name="Marcador de fecha 5"/>
          <p:cNvSpPr>
            <a:spLocks noGrp="1"/>
          </p:cNvSpPr>
          <p:nvPr>
            <p:ph type="dt" sz="half" idx="19"/>
          </p:nvPr>
        </p:nvSpPr>
        <p:spPr/>
        <p:txBody>
          <a:bodyPr/>
          <a:lstStyle>
            <a:lvl1pPr>
              <a:defRPr>
                <a:latin typeface="Arial"/>
                <a:cs typeface="Arial"/>
              </a:defRPr>
            </a:lvl1pPr>
          </a:lstStyle>
          <a:p>
            <a:fld id="{13AA137D-DEA8-C446-91E1-52B049B7B1CA}" type="datetime1">
              <a:rPr lang="es-ES" smtClean="0"/>
              <a:pPr/>
              <a:t>26/11/2014</a:t>
            </a:fld>
            <a:endParaRPr lang="es-ES" dirty="0"/>
          </a:p>
        </p:txBody>
      </p:sp>
      <p:sp>
        <p:nvSpPr>
          <p:cNvPr id="7" name="Marcador de número de diapositiva 6"/>
          <p:cNvSpPr>
            <a:spLocks noGrp="1"/>
          </p:cNvSpPr>
          <p:nvPr>
            <p:ph type="sldNum" sz="quarter" idx="20"/>
          </p:nvPr>
        </p:nvSpPr>
        <p:spPr/>
        <p:txBody>
          <a:bodyPr/>
          <a:lstStyle>
            <a:lvl1pPr>
              <a:defRPr>
                <a:latin typeface="Arial"/>
                <a:cs typeface="Arial"/>
              </a:defRPr>
            </a:lvl1pPr>
          </a:lstStyle>
          <a:p>
            <a:fld id="{344E222A-A7EF-CA4E-8F6D-9B62E39074A2}" type="slidenum">
              <a:rPr lang="es-ES" smtClean="0"/>
              <a:pPr/>
              <a:t>‹Nº›</a:t>
            </a:fld>
            <a:endParaRPr lang="es-ES" dirty="0"/>
          </a:p>
        </p:txBody>
      </p:sp>
    </p:spTree>
    <p:extLst>
      <p:ext uri="{BB962C8B-B14F-4D97-AF65-F5344CB8AC3E}">
        <p14:creationId xmlns:p14="http://schemas.microsoft.com/office/powerpoint/2010/main" xmlns="" val="2170802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o y contenido">
    <p:spTree>
      <p:nvGrpSpPr>
        <p:cNvPr id="1" name=""/>
        <p:cNvGrpSpPr/>
        <p:nvPr/>
      </p:nvGrpSpPr>
      <p:grpSpPr>
        <a:xfrm>
          <a:off x="0" y="0"/>
          <a:ext cx="0" cy="0"/>
          <a:chOff x="0" y="0"/>
          <a:chExt cx="0" cy="0"/>
        </a:xfrm>
      </p:grpSpPr>
      <p:cxnSp>
        <p:nvCxnSpPr>
          <p:cNvPr id="5" name="Conector recto 4"/>
          <p:cNvCxnSpPr/>
          <p:nvPr userDrawn="1"/>
        </p:nvCxnSpPr>
        <p:spPr>
          <a:xfrm>
            <a:off x="580856" y="1410856"/>
            <a:ext cx="467999" cy="0"/>
          </a:xfrm>
          <a:prstGeom prst="line">
            <a:avLst/>
          </a:prstGeom>
          <a:ln w="41275" cmpd="sng">
            <a:solidFill>
              <a:srgbClr val="90CE00"/>
            </a:solidFill>
          </a:ln>
          <a:effectLst/>
        </p:spPr>
        <p:style>
          <a:lnRef idx="2">
            <a:schemeClr val="accent1"/>
          </a:lnRef>
          <a:fillRef idx="0">
            <a:schemeClr val="accent1"/>
          </a:fillRef>
          <a:effectRef idx="1">
            <a:schemeClr val="accent1"/>
          </a:effectRef>
          <a:fontRef idx="minor">
            <a:schemeClr val="tx1"/>
          </a:fontRef>
        </p:style>
      </p:cxnSp>
      <p:cxnSp>
        <p:nvCxnSpPr>
          <p:cNvPr id="6" name="Conector recto 5"/>
          <p:cNvCxnSpPr/>
          <p:nvPr userDrawn="1"/>
        </p:nvCxnSpPr>
        <p:spPr>
          <a:xfrm>
            <a:off x="580856" y="6109547"/>
            <a:ext cx="467999" cy="0"/>
          </a:xfrm>
          <a:prstGeom prst="line">
            <a:avLst/>
          </a:prstGeom>
          <a:ln w="41275" cmpd="sng">
            <a:solidFill>
              <a:srgbClr val="1A2732"/>
            </a:solidFill>
          </a:ln>
          <a:effectLst/>
        </p:spPr>
        <p:style>
          <a:lnRef idx="2">
            <a:schemeClr val="accent1"/>
          </a:lnRef>
          <a:fillRef idx="0">
            <a:schemeClr val="accent1"/>
          </a:fillRef>
          <a:effectRef idx="1">
            <a:schemeClr val="accent1"/>
          </a:effectRef>
          <a:fontRef idx="minor">
            <a:schemeClr val="tx1"/>
          </a:fontRef>
        </p:style>
      </p:cxnSp>
      <p:sp>
        <p:nvSpPr>
          <p:cNvPr id="7" name="Título 1"/>
          <p:cNvSpPr>
            <a:spLocks noGrp="1"/>
          </p:cNvSpPr>
          <p:nvPr>
            <p:ph type="title" hasCustomPrompt="1"/>
          </p:nvPr>
        </p:nvSpPr>
        <p:spPr>
          <a:xfrm>
            <a:off x="580854" y="410983"/>
            <a:ext cx="2638596" cy="92333"/>
          </a:xfrm>
          <a:prstGeom prst="rect">
            <a:avLst/>
          </a:prstGeom>
        </p:spPr>
        <p:txBody>
          <a:bodyPr vert="horz" wrap="square" lIns="0" tIns="0" rIns="0" bIns="0">
            <a:spAutoFit/>
          </a:bodyPr>
          <a:lstStyle>
            <a:lvl1pPr algn="l">
              <a:defRPr sz="600" b="1" i="0">
                <a:solidFill>
                  <a:srgbClr val="1A2732"/>
                </a:solidFill>
                <a:latin typeface="Arial"/>
                <a:cs typeface="Arial"/>
              </a:defRPr>
            </a:lvl1pPr>
          </a:lstStyle>
          <a:p>
            <a:r>
              <a:rPr lang="es-ES_tradnl" dirty="0" smtClean="0"/>
              <a:t>Título de la presentación Arial Negrita</a:t>
            </a:r>
            <a:endParaRPr lang="es-ES" dirty="0"/>
          </a:p>
        </p:txBody>
      </p:sp>
      <p:sp>
        <p:nvSpPr>
          <p:cNvPr id="9" name="Marcador de texto 11"/>
          <p:cNvSpPr>
            <a:spLocks noGrp="1"/>
          </p:cNvSpPr>
          <p:nvPr>
            <p:ph type="body" sz="quarter" idx="13" hasCustomPrompt="1"/>
          </p:nvPr>
        </p:nvSpPr>
        <p:spPr>
          <a:xfrm>
            <a:off x="568329" y="832468"/>
            <a:ext cx="8372475" cy="334141"/>
          </a:xfrm>
          <a:prstGeom prst="rect">
            <a:avLst/>
          </a:prstGeom>
        </p:spPr>
        <p:txBody>
          <a:bodyPr vert="horz" lIns="0" tIns="0" rIns="0" bIns="0"/>
          <a:lstStyle>
            <a:lvl1pPr marL="0" indent="0">
              <a:buNone/>
              <a:defRPr sz="1700" b="1" i="0">
                <a:solidFill>
                  <a:srgbClr val="96CE00"/>
                </a:solidFill>
                <a:latin typeface="Arial"/>
                <a:cs typeface="Arial"/>
              </a:defRPr>
            </a:lvl1pPr>
          </a:lstStyle>
          <a:p>
            <a:pPr lvl="0"/>
            <a:r>
              <a:rPr lang="es-ES_tradnl" dirty="0" smtClean="0"/>
              <a:t>1.1. Título </a:t>
            </a:r>
            <a:r>
              <a:rPr lang="es-ES_tradnl" dirty="0" err="1" smtClean="0"/>
              <a:t>Slide</a:t>
            </a:r>
            <a:r>
              <a:rPr lang="es-ES_tradnl" dirty="0" smtClean="0"/>
              <a:t> Arial Negrita</a:t>
            </a:r>
            <a:endParaRPr lang="es-ES" dirty="0"/>
          </a:p>
        </p:txBody>
      </p:sp>
      <p:sp>
        <p:nvSpPr>
          <p:cNvPr id="11" name="Marcador de contenido 10"/>
          <p:cNvSpPr>
            <a:spLocks noGrp="1"/>
          </p:cNvSpPr>
          <p:nvPr>
            <p:ph sz="quarter" idx="21" hasCustomPrompt="1"/>
          </p:nvPr>
        </p:nvSpPr>
        <p:spPr>
          <a:xfrm>
            <a:off x="6188080" y="1933230"/>
            <a:ext cx="2752725" cy="3705577"/>
          </a:xfrm>
          <a:prstGeom prst="rect">
            <a:avLst/>
          </a:prstGeom>
        </p:spPr>
        <p:txBody>
          <a:bodyPr vert="horz" anchor="ctr"/>
          <a:lstStyle>
            <a:lvl1pPr marL="0" indent="0" algn="ctr">
              <a:buNone/>
              <a:defRPr sz="1000" b="0" i="0" baseline="0">
                <a:solidFill>
                  <a:srgbClr val="1A2732"/>
                </a:solidFill>
                <a:latin typeface="Arial"/>
                <a:cs typeface="Arial"/>
              </a:defRPr>
            </a:lvl1pPr>
            <a:lvl2pPr>
              <a:defRPr sz="1000"/>
            </a:lvl2pPr>
            <a:lvl3pPr>
              <a:defRPr sz="1000"/>
            </a:lvl3pPr>
            <a:lvl4pPr>
              <a:defRPr sz="1000"/>
            </a:lvl4pPr>
            <a:lvl5pPr>
              <a:defRPr sz="1000"/>
            </a:lvl5pPr>
          </a:lstStyle>
          <a:p>
            <a:pPr lvl="0"/>
            <a:r>
              <a:rPr lang="es-ES_tradnl" dirty="0" smtClean="0"/>
              <a:t>insertar contenido </a:t>
            </a:r>
            <a:endParaRPr lang="es-ES" dirty="0"/>
          </a:p>
        </p:txBody>
      </p:sp>
      <p:sp>
        <p:nvSpPr>
          <p:cNvPr id="13" name="Marcador de texto 11"/>
          <p:cNvSpPr>
            <a:spLocks noGrp="1"/>
          </p:cNvSpPr>
          <p:nvPr>
            <p:ph type="body" sz="quarter" idx="20" hasCustomPrompt="1"/>
          </p:nvPr>
        </p:nvSpPr>
        <p:spPr>
          <a:xfrm>
            <a:off x="587375" y="1921933"/>
            <a:ext cx="5359400" cy="3716867"/>
          </a:xfrm>
          <a:prstGeom prst="rect">
            <a:avLst/>
          </a:prstGeom>
        </p:spPr>
        <p:txBody>
          <a:bodyPr vert="horz" lIns="0" tIns="0" rIns="0" bIns="0"/>
          <a:lstStyle>
            <a:lvl1pPr marL="0" marR="0" indent="0" algn="l" defTabSz="457200" rtl="0" eaLnBrk="1" fontAlgn="auto" latinLnBrk="0" hangingPunct="1">
              <a:lnSpc>
                <a:spcPct val="110000"/>
              </a:lnSpc>
              <a:spcBef>
                <a:spcPct val="20000"/>
              </a:spcBef>
              <a:spcAft>
                <a:spcPts val="0"/>
              </a:spcAft>
              <a:buClrTx/>
              <a:buSzTx/>
              <a:buFont typeface="Arial"/>
              <a:buNone/>
              <a:tabLst/>
              <a:defRPr sz="1000">
                <a:solidFill>
                  <a:srgbClr val="1A2732"/>
                </a:solidFill>
                <a:latin typeface="Arial"/>
                <a:cs typeface="Arial"/>
              </a:defRPr>
            </a:lvl1pPr>
            <a:lvl2pPr marL="457200" indent="0">
              <a:buNone/>
              <a:defRPr sz="1200">
                <a:latin typeface="Neo Sans Pro"/>
                <a:cs typeface="Neo Sans Pro"/>
              </a:defRPr>
            </a:lvl2pPr>
            <a:lvl3pPr marL="914400" indent="0">
              <a:buNone/>
              <a:defRPr sz="1200">
                <a:latin typeface="Neo Sans Pro"/>
                <a:cs typeface="Neo Sans Pro"/>
              </a:defRPr>
            </a:lvl3pPr>
            <a:lvl4pPr marL="1371600" indent="0">
              <a:buNone/>
              <a:defRPr sz="1200">
                <a:latin typeface="Neo Sans Pro"/>
                <a:cs typeface="Neo Sans Pro"/>
              </a:defRPr>
            </a:lvl4pPr>
            <a:lvl5pPr marL="1828800" indent="0">
              <a:buNone/>
              <a:defRPr sz="1200">
                <a:latin typeface="Neo Sans Pro"/>
                <a:cs typeface="Neo Sans Pro"/>
              </a:defRPr>
            </a:lvl5pPr>
          </a:lstStyle>
          <a:p>
            <a:pPr lvl="0"/>
            <a:r>
              <a:rPr lang="es-ES" dirty="0" err="1" smtClean="0"/>
              <a:t>Lorem</a:t>
            </a:r>
            <a:r>
              <a:rPr lang="es-ES" dirty="0" smtClean="0"/>
              <a:t> </a:t>
            </a:r>
            <a:r>
              <a:rPr lang="es-ES" dirty="0" err="1" smtClean="0"/>
              <a:t>ipsum</a:t>
            </a:r>
            <a:r>
              <a:rPr lang="es-ES" dirty="0" smtClean="0"/>
              <a:t> dolor </a:t>
            </a:r>
            <a:r>
              <a:rPr lang="es-ES" dirty="0" err="1" smtClean="0"/>
              <a:t>sit</a:t>
            </a:r>
            <a:r>
              <a:rPr lang="es-ES" dirty="0" smtClean="0"/>
              <a:t> </a:t>
            </a:r>
            <a:r>
              <a:rPr lang="es-ES" dirty="0" err="1" smtClean="0"/>
              <a:t>amet</a:t>
            </a:r>
            <a:r>
              <a:rPr lang="es-ES" dirty="0" smtClean="0"/>
              <a:t>, </a:t>
            </a:r>
            <a:r>
              <a:rPr lang="es-ES" dirty="0" err="1" smtClean="0"/>
              <a:t>consectetur</a:t>
            </a:r>
            <a:r>
              <a:rPr lang="es-ES" dirty="0" smtClean="0"/>
              <a:t> </a:t>
            </a:r>
            <a:r>
              <a:rPr lang="es-ES" dirty="0" err="1" smtClean="0"/>
              <a:t>adipiscing</a:t>
            </a:r>
            <a:r>
              <a:rPr lang="es-ES" dirty="0" smtClean="0"/>
              <a:t> </a:t>
            </a:r>
            <a:r>
              <a:rPr lang="es-ES" dirty="0" err="1" smtClean="0"/>
              <a:t>elit</a:t>
            </a:r>
            <a:r>
              <a:rPr lang="es-ES" dirty="0" smtClean="0"/>
              <a:t>. </a:t>
            </a:r>
            <a:br>
              <a:rPr lang="es-ES" dirty="0" smtClean="0"/>
            </a:br>
            <a:r>
              <a:rPr lang="es-ES" dirty="0" err="1" smtClean="0"/>
              <a:t>Fusce</a:t>
            </a:r>
            <a:r>
              <a:rPr lang="es-ES" dirty="0" smtClean="0"/>
              <a:t> </a:t>
            </a:r>
            <a:r>
              <a:rPr lang="es-ES" dirty="0" err="1" smtClean="0"/>
              <a:t>quis</a:t>
            </a:r>
            <a:r>
              <a:rPr lang="es-ES" dirty="0" smtClean="0"/>
              <a:t> </a:t>
            </a:r>
            <a:r>
              <a:rPr lang="es-ES" dirty="0" err="1" smtClean="0"/>
              <a:t>sem</a:t>
            </a:r>
            <a:r>
              <a:rPr lang="es-ES" dirty="0" smtClean="0"/>
              <a:t> tortor. </a:t>
            </a:r>
            <a:r>
              <a:rPr lang="es-ES" dirty="0" err="1" smtClean="0"/>
              <a:t>Maecenas</a:t>
            </a:r>
            <a:r>
              <a:rPr lang="es-ES" dirty="0" smtClean="0"/>
              <a:t> </a:t>
            </a:r>
            <a:r>
              <a:rPr lang="es-ES" dirty="0" err="1" smtClean="0"/>
              <a:t>dignissim</a:t>
            </a:r>
            <a:r>
              <a:rPr lang="es-ES" dirty="0" smtClean="0"/>
              <a:t> </a:t>
            </a:r>
            <a:r>
              <a:rPr lang="es-ES" dirty="0" err="1" smtClean="0"/>
              <a:t>sodales</a:t>
            </a:r>
            <a:r>
              <a:rPr lang="es-ES" dirty="0" smtClean="0"/>
              <a:t> </a:t>
            </a:r>
            <a:r>
              <a:rPr lang="es-ES" dirty="0" err="1" smtClean="0"/>
              <a:t>egestas</a:t>
            </a:r>
            <a:r>
              <a:rPr lang="es-ES" dirty="0" smtClean="0"/>
              <a:t>. </a:t>
            </a:r>
            <a:r>
              <a:rPr lang="es-ES" dirty="0" err="1" smtClean="0"/>
              <a:t>Aenean</a:t>
            </a:r>
            <a:r>
              <a:rPr lang="es-ES" dirty="0" smtClean="0"/>
              <a:t> </a:t>
            </a:r>
            <a:r>
              <a:rPr lang="es-ES" dirty="0" err="1" smtClean="0"/>
              <a:t>commodo</a:t>
            </a:r>
            <a:r>
              <a:rPr lang="es-ES" dirty="0" smtClean="0"/>
              <a:t>, </a:t>
            </a:r>
            <a:r>
              <a:rPr lang="es-ES" dirty="0" err="1" smtClean="0"/>
              <a:t>lectus</a:t>
            </a:r>
            <a:r>
              <a:rPr lang="es-ES" dirty="0" smtClean="0"/>
              <a:t> </a:t>
            </a:r>
            <a:r>
              <a:rPr lang="es-ES" dirty="0" err="1" smtClean="0"/>
              <a:t>quis</a:t>
            </a:r>
            <a:r>
              <a:rPr lang="es-ES" dirty="0" smtClean="0"/>
              <a:t> </a:t>
            </a:r>
            <a:r>
              <a:rPr lang="es-ES" dirty="0" err="1" smtClean="0"/>
              <a:t>interdum</a:t>
            </a:r>
            <a:r>
              <a:rPr lang="es-ES" dirty="0" smtClean="0"/>
              <a:t> </a:t>
            </a:r>
            <a:r>
              <a:rPr lang="es-ES" dirty="0" err="1" smtClean="0"/>
              <a:t>posuere</a:t>
            </a:r>
            <a:r>
              <a:rPr lang="es-ES" dirty="0" smtClean="0"/>
              <a:t>, </a:t>
            </a:r>
            <a:r>
              <a:rPr lang="es-ES" dirty="0" err="1" smtClean="0"/>
              <a:t>arcu</a:t>
            </a:r>
            <a:r>
              <a:rPr lang="es-ES" dirty="0" smtClean="0"/>
              <a:t> </a:t>
            </a:r>
            <a:r>
              <a:rPr lang="es-ES" dirty="0" err="1" smtClean="0"/>
              <a:t>lacus</a:t>
            </a:r>
            <a:r>
              <a:rPr lang="es-ES" dirty="0" smtClean="0"/>
              <a:t> </a:t>
            </a:r>
            <a:r>
              <a:rPr lang="es-ES" dirty="0" err="1" smtClean="0"/>
              <a:t>semper</a:t>
            </a:r>
            <a:r>
              <a:rPr lang="es-ES" dirty="0" smtClean="0"/>
              <a:t> </a:t>
            </a:r>
            <a:r>
              <a:rPr lang="es-ES" dirty="0" err="1" smtClean="0"/>
              <a:t>lectus</a:t>
            </a:r>
            <a:r>
              <a:rPr lang="es-ES" dirty="0" smtClean="0"/>
              <a:t>, sed </a:t>
            </a:r>
            <a:r>
              <a:rPr lang="es-ES" dirty="0" err="1" smtClean="0"/>
              <a:t>scelerisque</a:t>
            </a:r>
            <a:r>
              <a:rPr lang="es-ES" dirty="0" smtClean="0"/>
              <a:t> </a:t>
            </a:r>
            <a:r>
              <a:rPr lang="es-ES" dirty="0" err="1" smtClean="0"/>
              <a:t>erat</a:t>
            </a:r>
            <a:r>
              <a:rPr lang="es-ES" dirty="0" smtClean="0"/>
              <a:t> </a:t>
            </a:r>
            <a:r>
              <a:rPr lang="es-ES" dirty="0" err="1" smtClean="0"/>
              <a:t>arcu</a:t>
            </a:r>
            <a:r>
              <a:rPr lang="es-ES" dirty="0" smtClean="0"/>
              <a:t> </a:t>
            </a:r>
            <a:r>
              <a:rPr lang="es-ES" dirty="0" err="1" smtClean="0"/>
              <a:t>nec</a:t>
            </a:r>
            <a:r>
              <a:rPr lang="es-ES" dirty="0" smtClean="0"/>
              <a:t> magna. Sed </a:t>
            </a:r>
            <a:r>
              <a:rPr lang="es-ES" dirty="0" err="1" smtClean="0"/>
              <a:t>faucibus</a:t>
            </a:r>
            <a:r>
              <a:rPr lang="es-ES" dirty="0" smtClean="0"/>
              <a:t> </a:t>
            </a:r>
            <a:r>
              <a:rPr lang="es-ES" dirty="0" err="1" smtClean="0"/>
              <a:t>iaculis</a:t>
            </a:r>
            <a:r>
              <a:rPr lang="es-ES" dirty="0" smtClean="0"/>
              <a:t> </a:t>
            </a:r>
            <a:r>
              <a:rPr lang="es-ES" dirty="0" err="1" smtClean="0"/>
              <a:t>orci</a:t>
            </a:r>
            <a:r>
              <a:rPr lang="es-ES" dirty="0" smtClean="0"/>
              <a:t> et </a:t>
            </a:r>
            <a:r>
              <a:rPr lang="es-ES" dirty="0" err="1" smtClean="0"/>
              <a:t>maximus</a:t>
            </a:r>
            <a:r>
              <a:rPr lang="es-ES" dirty="0" smtClean="0"/>
              <a:t>. </a:t>
            </a:r>
            <a:r>
              <a:rPr lang="es-ES" dirty="0" err="1" smtClean="0"/>
              <a:t>Fusce</a:t>
            </a:r>
            <a:r>
              <a:rPr lang="es-ES" dirty="0" smtClean="0"/>
              <a:t> </a:t>
            </a:r>
            <a:r>
              <a:rPr lang="es-ES" dirty="0" err="1" smtClean="0"/>
              <a:t>fermentum</a:t>
            </a:r>
            <a:r>
              <a:rPr lang="es-ES" dirty="0" smtClean="0"/>
              <a:t> </a:t>
            </a:r>
            <a:r>
              <a:rPr lang="es-ES" dirty="0" err="1" smtClean="0"/>
              <a:t>metus</a:t>
            </a:r>
            <a:r>
              <a:rPr lang="es-ES" dirty="0" smtClean="0"/>
              <a:t> vitae magna </a:t>
            </a:r>
            <a:r>
              <a:rPr lang="es-ES" dirty="0" err="1" smtClean="0"/>
              <a:t>venenatis</a:t>
            </a:r>
            <a:r>
              <a:rPr lang="es-ES" dirty="0" smtClean="0"/>
              <a:t> </a:t>
            </a:r>
            <a:r>
              <a:rPr lang="es-ES" dirty="0" err="1" smtClean="0"/>
              <a:t>feugiat</a:t>
            </a:r>
            <a:r>
              <a:rPr lang="es-ES" dirty="0" smtClean="0"/>
              <a:t> </a:t>
            </a:r>
            <a:r>
              <a:rPr lang="es-ES" dirty="0" err="1" smtClean="0"/>
              <a:t>quis</a:t>
            </a:r>
            <a:r>
              <a:rPr lang="es-ES" dirty="0" smtClean="0"/>
              <a:t> </a:t>
            </a:r>
            <a:r>
              <a:rPr lang="es-ES" dirty="0" err="1" smtClean="0"/>
              <a:t>quis</a:t>
            </a:r>
            <a:r>
              <a:rPr lang="es-ES" dirty="0" smtClean="0"/>
              <a:t> </a:t>
            </a:r>
            <a:r>
              <a:rPr lang="es-ES" dirty="0" err="1" smtClean="0"/>
              <a:t>ipsum</a:t>
            </a:r>
            <a:r>
              <a:rPr lang="es-ES" dirty="0" smtClean="0"/>
              <a:t>. Sed in dolor </a:t>
            </a:r>
            <a:r>
              <a:rPr lang="es-ES" dirty="0" err="1" smtClean="0"/>
              <a:t>cursus</a:t>
            </a:r>
            <a:r>
              <a:rPr lang="es-ES" dirty="0" smtClean="0"/>
              <a:t>, </a:t>
            </a:r>
            <a:r>
              <a:rPr lang="es-ES" dirty="0" err="1" smtClean="0"/>
              <a:t>egestas</a:t>
            </a:r>
            <a:r>
              <a:rPr lang="es-ES" dirty="0" smtClean="0"/>
              <a:t> urna id, </a:t>
            </a:r>
            <a:r>
              <a:rPr lang="es-ES" dirty="0" err="1" smtClean="0"/>
              <a:t>mollis</a:t>
            </a:r>
            <a:r>
              <a:rPr lang="es-ES" dirty="0" smtClean="0"/>
              <a:t> leo. </a:t>
            </a:r>
            <a:r>
              <a:rPr lang="es-ES" dirty="0" err="1" smtClean="0"/>
              <a:t>Duis</a:t>
            </a:r>
            <a:r>
              <a:rPr lang="es-ES" dirty="0" smtClean="0"/>
              <a:t> </a:t>
            </a:r>
            <a:r>
              <a:rPr lang="es-ES" dirty="0" err="1" smtClean="0"/>
              <a:t>pellentesque</a:t>
            </a:r>
            <a:r>
              <a:rPr lang="es-ES" dirty="0" smtClean="0"/>
              <a:t> </a:t>
            </a:r>
            <a:r>
              <a:rPr lang="es-ES" dirty="0" err="1" smtClean="0"/>
              <a:t>lorem</a:t>
            </a:r>
            <a:r>
              <a:rPr lang="es-ES" dirty="0" smtClean="0"/>
              <a:t> at </a:t>
            </a:r>
            <a:r>
              <a:rPr lang="es-ES" dirty="0" err="1" smtClean="0"/>
              <a:t>laoreet</a:t>
            </a:r>
            <a:r>
              <a:rPr lang="es-ES" dirty="0" smtClean="0"/>
              <a:t> </a:t>
            </a:r>
            <a:r>
              <a:rPr lang="es-ES" dirty="0" err="1" smtClean="0"/>
              <a:t>rhoncus</a:t>
            </a:r>
            <a:r>
              <a:rPr lang="es-ES" dirty="0" smtClean="0"/>
              <a:t>. Sed </a:t>
            </a:r>
            <a:r>
              <a:rPr lang="es-ES" dirty="0" err="1" smtClean="0"/>
              <a:t>tempus</a:t>
            </a:r>
            <a:r>
              <a:rPr lang="es-ES" dirty="0" smtClean="0"/>
              <a:t> </a:t>
            </a:r>
            <a:r>
              <a:rPr lang="es-ES" dirty="0" err="1" smtClean="0"/>
              <a:t>convallis</a:t>
            </a:r>
            <a:r>
              <a:rPr lang="es-ES" dirty="0" smtClean="0"/>
              <a:t> </a:t>
            </a:r>
            <a:r>
              <a:rPr lang="es-ES" dirty="0" err="1" smtClean="0"/>
              <a:t>metus</a:t>
            </a:r>
            <a:r>
              <a:rPr lang="es-ES" dirty="0" smtClean="0"/>
              <a:t> </a:t>
            </a:r>
            <a:r>
              <a:rPr lang="es-ES" dirty="0" err="1" smtClean="0"/>
              <a:t>quis</a:t>
            </a:r>
            <a:r>
              <a:rPr lang="es-ES" dirty="0" smtClean="0"/>
              <a:t> </a:t>
            </a:r>
            <a:r>
              <a:rPr lang="es-ES" dirty="0" err="1" smtClean="0"/>
              <a:t>tristique</a:t>
            </a:r>
            <a:r>
              <a:rPr lang="es-ES" dirty="0" smtClean="0"/>
              <a:t>. Ut </a:t>
            </a:r>
            <a:r>
              <a:rPr lang="es-ES" dirty="0" err="1" smtClean="0"/>
              <a:t>consequat</a:t>
            </a:r>
            <a:r>
              <a:rPr lang="es-ES" dirty="0" smtClean="0"/>
              <a:t> </a:t>
            </a:r>
            <a:r>
              <a:rPr lang="es-ES" dirty="0" err="1" smtClean="0"/>
              <a:t>interdum</a:t>
            </a:r>
            <a:r>
              <a:rPr lang="es-ES" dirty="0" smtClean="0"/>
              <a:t> </a:t>
            </a:r>
            <a:r>
              <a:rPr lang="es-ES" dirty="0" err="1" smtClean="0"/>
              <a:t>metus</a:t>
            </a:r>
            <a:r>
              <a:rPr lang="es-ES" dirty="0" smtClean="0"/>
              <a:t> sed </a:t>
            </a:r>
            <a:r>
              <a:rPr lang="es-ES" dirty="0" err="1" smtClean="0"/>
              <a:t>gravida</a:t>
            </a:r>
            <a:r>
              <a:rPr lang="es-ES" dirty="0" smtClean="0"/>
              <a:t>. Sed </a:t>
            </a:r>
            <a:r>
              <a:rPr lang="es-ES" dirty="0" err="1" smtClean="0"/>
              <a:t>dictum</a:t>
            </a:r>
            <a:r>
              <a:rPr lang="es-ES" dirty="0" smtClean="0"/>
              <a:t> a </a:t>
            </a:r>
            <a:r>
              <a:rPr lang="es-ES" dirty="0" err="1" smtClean="0"/>
              <a:t>ipsum</a:t>
            </a:r>
            <a:r>
              <a:rPr lang="es-ES" dirty="0" smtClean="0"/>
              <a:t> </a:t>
            </a:r>
            <a:r>
              <a:rPr lang="es-ES" dirty="0" err="1" smtClean="0"/>
              <a:t>sit</a:t>
            </a:r>
            <a:r>
              <a:rPr lang="es-ES" dirty="0" smtClean="0"/>
              <a:t> </a:t>
            </a:r>
            <a:r>
              <a:rPr lang="es-ES" dirty="0" err="1" smtClean="0"/>
              <a:t>amet</a:t>
            </a:r>
            <a:r>
              <a:rPr lang="es-ES" dirty="0" smtClean="0"/>
              <a:t> </a:t>
            </a:r>
            <a:r>
              <a:rPr lang="es-ES" dirty="0" err="1" smtClean="0"/>
              <a:t>vulputate</a:t>
            </a:r>
            <a:r>
              <a:rPr lang="es-ES" dirty="0" smtClean="0"/>
              <a:t>. </a:t>
            </a:r>
            <a:r>
              <a:rPr lang="es-ES" dirty="0" err="1" smtClean="0"/>
              <a:t>Curabitur</a:t>
            </a:r>
            <a:r>
              <a:rPr lang="es-ES" dirty="0" smtClean="0"/>
              <a:t> </a:t>
            </a:r>
            <a:r>
              <a:rPr lang="es-ES" dirty="0" err="1" smtClean="0"/>
              <a:t>varius</a:t>
            </a:r>
            <a:r>
              <a:rPr lang="es-ES" dirty="0" smtClean="0"/>
              <a:t> </a:t>
            </a:r>
            <a:r>
              <a:rPr lang="es-ES" dirty="0" err="1" smtClean="0"/>
              <a:t>pretium</a:t>
            </a:r>
            <a:r>
              <a:rPr lang="es-ES" dirty="0" smtClean="0"/>
              <a:t> </a:t>
            </a:r>
            <a:r>
              <a:rPr lang="es-ES" dirty="0" err="1" smtClean="0"/>
              <a:t>diam</a:t>
            </a:r>
            <a:r>
              <a:rPr lang="es-ES" dirty="0" smtClean="0"/>
              <a:t>, </a:t>
            </a:r>
            <a:r>
              <a:rPr lang="es-ES" dirty="0" err="1" smtClean="0"/>
              <a:t>eu</a:t>
            </a:r>
            <a:r>
              <a:rPr lang="es-ES" dirty="0" smtClean="0"/>
              <a:t> </a:t>
            </a:r>
            <a:r>
              <a:rPr lang="es-ES" dirty="0" err="1" smtClean="0"/>
              <a:t>vulputate</a:t>
            </a:r>
            <a:r>
              <a:rPr lang="es-ES" dirty="0" smtClean="0"/>
              <a:t> </a:t>
            </a:r>
            <a:r>
              <a:rPr lang="es-ES" dirty="0" err="1" smtClean="0"/>
              <a:t>quam</a:t>
            </a:r>
            <a:r>
              <a:rPr lang="es-ES" dirty="0" smtClean="0"/>
              <a:t>. </a:t>
            </a:r>
            <a:r>
              <a:rPr lang="es-ES" dirty="0" err="1" smtClean="0"/>
              <a:t>Pellentesque</a:t>
            </a:r>
            <a:r>
              <a:rPr lang="es-ES" dirty="0" smtClean="0"/>
              <a:t> </a:t>
            </a:r>
            <a:r>
              <a:rPr lang="es-ES" dirty="0" err="1" smtClean="0"/>
              <a:t>convallis</a:t>
            </a:r>
            <a:r>
              <a:rPr lang="es-ES" dirty="0" smtClean="0"/>
              <a:t> </a:t>
            </a:r>
            <a:r>
              <a:rPr lang="es-ES" dirty="0" err="1" smtClean="0"/>
              <a:t>sit</a:t>
            </a:r>
            <a:r>
              <a:rPr lang="es-ES" dirty="0" smtClean="0"/>
              <a:t> </a:t>
            </a:r>
            <a:r>
              <a:rPr lang="es-ES" dirty="0" err="1" smtClean="0"/>
              <a:t>amet</a:t>
            </a:r>
            <a:r>
              <a:rPr lang="es-ES" dirty="0" smtClean="0"/>
              <a:t> </a:t>
            </a:r>
            <a:r>
              <a:rPr lang="es-ES" dirty="0" err="1" smtClean="0"/>
              <a:t>diam</a:t>
            </a:r>
            <a:r>
              <a:rPr lang="es-ES" dirty="0" smtClean="0"/>
              <a:t> </a:t>
            </a:r>
            <a:r>
              <a:rPr lang="es-ES" dirty="0" err="1" smtClean="0"/>
              <a:t>elementum</a:t>
            </a:r>
            <a:r>
              <a:rPr lang="es-ES" dirty="0" smtClean="0"/>
              <a:t> </a:t>
            </a:r>
            <a:r>
              <a:rPr lang="es-ES" dirty="0" err="1" smtClean="0"/>
              <a:t>placerat</a:t>
            </a:r>
            <a:r>
              <a:rPr lang="es-ES" dirty="0" smtClean="0"/>
              <a:t>. </a:t>
            </a:r>
            <a:r>
              <a:rPr lang="es-ES" dirty="0" err="1" smtClean="0"/>
              <a:t>Donec</a:t>
            </a:r>
            <a:r>
              <a:rPr lang="es-ES" dirty="0" smtClean="0"/>
              <a:t> leo </a:t>
            </a:r>
            <a:r>
              <a:rPr lang="es-ES" dirty="0" err="1" smtClean="0"/>
              <a:t>diam</a:t>
            </a:r>
            <a:r>
              <a:rPr lang="es-ES" dirty="0" smtClean="0"/>
              <a:t>, </a:t>
            </a:r>
            <a:r>
              <a:rPr lang="es-ES" dirty="0" err="1" smtClean="0"/>
              <a:t>sagittis</a:t>
            </a:r>
            <a:r>
              <a:rPr lang="es-ES" dirty="0" smtClean="0"/>
              <a:t> in </a:t>
            </a:r>
            <a:r>
              <a:rPr lang="es-ES" dirty="0" err="1" smtClean="0"/>
              <a:t>erat</a:t>
            </a:r>
            <a:r>
              <a:rPr lang="es-ES" dirty="0" smtClean="0"/>
              <a:t> </a:t>
            </a:r>
            <a:r>
              <a:rPr lang="es-ES" dirty="0" err="1" smtClean="0"/>
              <a:t>eget</a:t>
            </a:r>
            <a:r>
              <a:rPr lang="es-ES" dirty="0" smtClean="0"/>
              <a:t>, </a:t>
            </a:r>
            <a:r>
              <a:rPr lang="es-ES" dirty="0" err="1" smtClean="0"/>
              <a:t>finibus</a:t>
            </a:r>
            <a:r>
              <a:rPr lang="es-ES" dirty="0" smtClean="0"/>
              <a:t> </a:t>
            </a:r>
            <a:r>
              <a:rPr lang="es-ES" dirty="0" err="1" smtClean="0"/>
              <a:t>facilisis</a:t>
            </a:r>
            <a:r>
              <a:rPr lang="es-ES" dirty="0" smtClean="0"/>
              <a:t> odio. </a:t>
            </a:r>
            <a:r>
              <a:rPr lang="es-ES" dirty="0" err="1" smtClean="0"/>
              <a:t>Nullam</a:t>
            </a:r>
            <a:r>
              <a:rPr lang="es-ES" dirty="0" smtClean="0"/>
              <a:t> </a:t>
            </a:r>
            <a:r>
              <a:rPr lang="es-ES" dirty="0" err="1" smtClean="0"/>
              <a:t>blandit</a:t>
            </a:r>
            <a:r>
              <a:rPr lang="es-ES" dirty="0" smtClean="0"/>
              <a:t> ante non </a:t>
            </a:r>
            <a:r>
              <a:rPr lang="es-ES" dirty="0" err="1" smtClean="0"/>
              <a:t>augue</a:t>
            </a:r>
            <a:r>
              <a:rPr lang="es-ES" dirty="0" smtClean="0"/>
              <a:t> </a:t>
            </a:r>
            <a:r>
              <a:rPr lang="es-ES" dirty="0" err="1" smtClean="0"/>
              <a:t>convallis</a:t>
            </a:r>
            <a:r>
              <a:rPr lang="es-ES" dirty="0" smtClean="0"/>
              <a:t> </a:t>
            </a:r>
            <a:r>
              <a:rPr lang="es-ES" dirty="0" err="1" smtClean="0"/>
              <a:t>laoreet</a:t>
            </a:r>
            <a:r>
              <a:rPr lang="es-ES" dirty="0" smtClean="0"/>
              <a:t>. </a:t>
            </a:r>
            <a:br>
              <a:rPr lang="es-ES" dirty="0" smtClean="0"/>
            </a:br>
            <a:endParaRPr lang="es-ES" dirty="0" smtClean="0"/>
          </a:p>
          <a:p>
            <a:pPr lvl="0"/>
            <a:r>
              <a:rPr lang="es-ES" dirty="0" err="1" smtClean="0"/>
              <a:t>Maecenas</a:t>
            </a:r>
            <a:r>
              <a:rPr lang="es-ES" dirty="0" smtClean="0"/>
              <a:t> non </a:t>
            </a:r>
            <a:r>
              <a:rPr lang="es-ES" dirty="0" err="1" smtClean="0"/>
              <a:t>neque</a:t>
            </a:r>
            <a:r>
              <a:rPr lang="es-ES" dirty="0" smtClean="0"/>
              <a:t> libero. </a:t>
            </a:r>
            <a:r>
              <a:rPr lang="es-ES" dirty="0" err="1" smtClean="0"/>
              <a:t>Curabitur</a:t>
            </a:r>
            <a:r>
              <a:rPr lang="es-ES" dirty="0" smtClean="0"/>
              <a:t> at </a:t>
            </a:r>
            <a:r>
              <a:rPr lang="es-ES" dirty="0" err="1" smtClean="0"/>
              <a:t>tincidunt</a:t>
            </a:r>
            <a:r>
              <a:rPr lang="es-ES" dirty="0" smtClean="0"/>
              <a:t> nunc. </a:t>
            </a:r>
            <a:r>
              <a:rPr lang="es-ES" dirty="0" err="1" smtClean="0"/>
              <a:t>Phasellus</a:t>
            </a:r>
            <a:r>
              <a:rPr lang="es-ES" dirty="0" smtClean="0"/>
              <a:t> sed ex </a:t>
            </a:r>
            <a:r>
              <a:rPr lang="es-ES" dirty="0" err="1" smtClean="0"/>
              <a:t>congue</a:t>
            </a:r>
            <a:r>
              <a:rPr lang="es-ES" dirty="0" smtClean="0"/>
              <a:t>, </a:t>
            </a:r>
            <a:r>
              <a:rPr lang="es-ES" dirty="0" err="1" smtClean="0"/>
              <a:t>egestas</a:t>
            </a:r>
            <a:r>
              <a:rPr lang="es-ES" dirty="0" smtClean="0"/>
              <a:t> </a:t>
            </a:r>
            <a:r>
              <a:rPr lang="es-ES" dirty="0" err="1" smtClean="0"/>
              <a:t>massa</a:t>
            </a:r>
            <a:r>
              <a:rPr lang="es-ES" dirty="0" smtClean="0"/>
              <a:t> </a:t>
            </a:r>
            <a:r>
              <a:rPr lang="es-ES" dirty="0" err="1" smtClean="0"/>
              <a:t>quis</a:t>
            </a:r>
            <a:r>
              <a:rPr lang="es-ES" dirty="0" smtClean="0"/>
              <a:t>, </a:t>
            </a:r>
            <a:r>
              <a:rPr lang="es-ES" dirty="0" err="1" smtClean="0"/>
              <a:t>iaculis</a:t>
            </a:r>
            <a:r>
              <a:rPr lang="es-ES" dirty="0" smtClean="0"/>
              <a:t> </a:t>
            </a:r>
            <a:r>
              <a:rPr lang="es-ES" dirty="0" err="1" smtClean="0"/>
              <a:t>sapien</a:t>
            </a:r>
            <a:r>
              <a:rPr lang="es-ES" dirty="0" smtClean="0"/>
              <a:t>. </a:t>
            </a:r>
            <a:r>
              <a:rPr lang="es-ES" dirty="0" err="1" smtClean="0"/>
              <a:t>Pellentesque</a:t>
            </a:r>
            <a:r>
              <a:rPr lang="es-ES" dirty="0" smtClean="0"/>
              <a:t> ut </a:t>
            </a:r>
            <a:r>
              <a:rPr lang="es-ES" dirty="0" err="1" smtClean="0"/>
              <a:t>feugiat</a:t>
            </a:r>
            <a:r>
              <a:rPr lang="es-ES" dirty="0" smtClean="0"/>
              <a:t> mi. </a:t>
            </a:r>
            <a:r>
              <a:rPr lang="es-ES" dirty="0" err="1" smtClean="0"/>
              <a:t>Aenean</a:t>
            </a:r>
            <a:r>
              <a:rPr lang="es-ES" dirty="0" smtClean="0"/>
              <a:t> </a:t>
            </a:r>
            <a:r>
              <a:rPr lang="es-ES" dirty="0" err="1" smtClean="0"/>
              <a:t>commodo</a:t>
            </a:r>
            <a:r>
              <a:rPr lang="es-ES" dirty="0" smtClean="0"/>
              <a:t>, </a:t>
            </a:r>
            <a:r>
              <a:rPr lang="es-ES" dirty="0" err="1" smtClean="0"/>
              <a:t>lectus</a:t>
            </a:r>
            <a:r>
              <a:rPr lang="es-ES" dirty="0" smtClean="0"/>
              <a:t> </a:t>
            </a:r>
            <a:r>
              <a:rPr lang="es-ES" dirty="0" err="1" smtClean="0"/>
              <a:t>quis</a:t>
            </a:r>
            <a:r>
              <a:rPr lang="es-ES" dirty="0" smtClean="0"/>
              <a:t> </a:t>
            </a:r>
            <a:r>
              <a:rPr lang="es-ES" dirty="0" err="1" smtClean="0"/>
              <a:t>interdum</a:t>
            </a:r>
            <a:r>
              <a:rPr lang="es-ES" dirty="0" smtClean="0"/>
              <a:t> </a:t>
            </a:r>
            <a:r>
              <a:rPr lang="es-ES" dirty="0" err="1" smtClean="0"/>
              <a:t>posuere</a:t>
            </a:r>
            <a:r>
              <a:rPr lang="es-ES" dirty="0" smtClean="0"/>
              <a:t>, </a:t>
            </a:r>
            <a:r>
              <a:rPr lang="es-ES" dirty="0" err="1" smtClean="0"/>
              <a:t>arcu</a:t>
            </a:r>
            <a:r>
              <a:rPr lang="es-ES" dirty="0" smtClean="0"/>
              <a:t> </a:t>
            </a:r>
            <a:r>
              <a:rPr lang="es-ES" dirty="0" err="1" smtClean="0"/>
              <a:t>lacus</a:t>
            </a:r>
            <a:r>
              <a:rPr lang="es-ES" dirty="0" smtClean="0"/>
              <a:t> </a:t>
            </a:r>
            <a:r>
              <a:rPr lang="es-ES" dirty="0" err="1" smtClean="0"/>
              <a:t>semper</a:t>
            </a:r>
            <a:r>
              <a:rPr lang="es-ES" dirty="0" smtClean="0"/>
              <a:t> </a:t>
            </a:r>
            <a:r>
              <a:rPr lang="es-ES" dirty="0" err="1" smtClean="0"/>
              <a:t>lectus</a:t>
            </a:r>
            <a:r>
              <a:rPr lang="es-ES" dirty="0" smtClean="0"/>
              <a:t>, sed </a:t>
            </a:r>
            <a:r>
              <a:rPr lang="es-ES" dirty="0" err="1" smtClean="0"/>
              <a:t>scelerisque</a:t>
            </a:r>
            <a:r>
              <a:rPr lang="es-ES" dirty="0" smtClean="0"/>
              <a:t> </a:t>
            </a:r>
            <a:r>
              <a:rPr lang="es-ES" dirty="0" err="1" smtClean="0"/>
              <a:t>erat</a:t>
            </a:r>
            <a:r>
              <a:rPr lang="es-ES" dirty="0" smtClean="0"/>
              <a:t> </a:t>
            </a:r>
            <a:r>
              <a:rPr lang="es-ES" dirty="0" err="1" smtClean="0"/>
              <a:t>arcu</a:t>
            </a:r>
            <a:r>
              <a:rPr lang="es-ES" dirty="0" smtClean="0"/>
              <a:t> </a:t>
            </a:r>
            <a:r>
              <a:rPr lang="es-ES" dirty="0" err="1" smtClean="0"/>
              <a:t>nec</a:t>
            </a:r>
            <a:r>
              <a:rPr lang="es-ES" dirty="0" smtClean="0"/>
              <a:t> magna. Sed </a:t>
            </a:r>
            <a:r>
              <a:rPr lang="es-ES" dirty="0" err="1" smtClean="0"/>
              <a:t>faucibus</a:t>
            </a:r>
            <a:r>
              <a:rPr lang="es-ES" dirty="0" smtClean="0"/>
              <a:t> </a:t>
            </a:r>
            <a:r>
              <a:rPr lang="es-ES" dirty="0" err="1" smtClean="0"/>
              <a:t>iaculis</a:t>
            </a:r>
            <a:r>
              <a:rPr lang="es-ES" dirty="0" smtClean="0"/>
              <a:t> </a:t>
            </a:r>
            <a:r>
              <a:rPr lang="es-ES" dirty="0" err="1" smtClean="0"/>
              <a:t>orci</a:t>
            </a:r>
            <a:r>
              <a:rPr lang="es-ES" dirty="0" smtClean="0"/>
              <a:t> et </a:t>
            </a:r>
            <a:r>
              <a:rPr lang="es-ES" dirty="0" err="1" smtClean="0"/>
              <a:t>maximus</a:t>
            </a:r>
            <a:r>
              <a:rPr lang="es-ES" dirty="0" smtClean="0"/>
              <a:t>. </a:t>
            </a:r>
            <a:r>
              <a:rPr lang="es-ES" dirty="0" err="1" smtClean="0"/>
              <a:t>Fusce</a:t>
            </a:r>
            <a:r>
              <a:rPr lang="es-ES" dirty="0" smtClean="0"/>
              <a:t> </a:t>
            </a:r>
            <a:r>
              <a:rPr lang="es-ES" dirty="0" err="1" smtClean="0"/>
              <a:t>fermentum</a:t>
            </a:r>
            <a:r>
              <a:rPr lang="es-ES" dirty="0" smtClean="0"/>
              <a:t> </a:t>
            </a:r>
            <a:r>
              <a:rPr lang="es-ES" dirty="0" err="1" smtClean="0"/>
              <a:t>metus</a:t>
            </a:r>
            <a:r>
              <a:rPr lang="es-ES" dirty="0" smtClean="0"/>
              <a:t> vitae magna </a:t>
            </a:r>
            <a:r>
              <a:rPr lang="es-ES" dirty="0" err="1" smtClean="0"/>
              <a:t>venenatis</a:t>
            </a:r>
            <a:r>
              <a:rPr lang="es-ES" dirty="0" smtClean="0"/>
              <a:t> </a:t>
            </a:r>
            <a:r>
              <a:rPr lang="es-ES" dirty="0" err="1" smtClean="0"/>
              <a:t>feugiat</a:t>
            </a:r>
            <a:r>
              <a:rPr lang="es-ES" dirty="0" smtClean="0"/>
              <a:t> </a:t>
            </a:r>
            <a:r>
              <a:rPr lang="es-ES" dirty="0" err="1" smtClean="0"/>
              <a:t>quis</a:t>
            </a:r>
            <a:r>
              <a:rPr lang="es-ES" dirty="0" smtClean="0"/>
              <a:t> </a:t>
            </a:r>
            <a:r>
              <a:rPr lang="es-ES" dirty="0" err="1" smtClean="0"/>
              <a:t>quis</a:t>
            </a:r>
            <a:r>
              <a:rPr lang="es-ES" dirty="0" smtClean="0"/>
              <a:t> </a:t>
            </a:r>
            <a:r>
              <a:rPr lang="es-ES" dirty="0" err="1" smtClean="0"/>
              <a:t>ipsum</a:t>
            </a:r>
            <a:r>
              <a:rPr lang="es-ES" dirty="0" smtClean="0"/>
              <a:t>. Sed in dolor </a:t>
            </a:r>
            <a:r>
              <a:rPr lang="es-ES" dirty="0" err="1" smtClean="0"/>
              <a:t>cursus</a:t>
            </a:r>
            <a:r>
              <a:rPr lang="es-ES" dirty="0" smtClean="0"/>
              <a:t>, </a:t>
            </a:r>
            <a:r>
              <a:rPr lang="es-ES" dirty="0" err="1" smtClean="0"/>
              <a:t>egestas</a:t>
            </a:r>
            <a:r>
              <a:rPr lang="es-ES" dirty="0" smtClean="0"/>
              <a:t> urna id, </a:t>
            </a:r>
            <a:r>
              <a:rPr lang="es-ES" dirty="0" err="1" smtClean="0"/>
              <a:t>mollis</a:t>
            </a:r>
            <a:r>
              <a:rPr lang="es-ES" dirty="0" smtClean="0"/>
              <a:t> leo. </a:t>
            </a:r>
            <a:r>
              <a:rPr lang="es-ES" dirty="0" err="1" smtClean="0"/>
              <a:t>Duis</a:t>
            </a:r>
            <a:r>
              <a:rPr lang="es-ES" dirty="0" smtClean="0"/>
              <a:t> </a:t>
            </a:r>
            <a:r>
              <a:rPr lang="es-ES" dirty="0" err="1" smtClean="0"/>
              <a:t>pellentesque</a:t>
            </a:r>
            <a:r>
              <a:rPr lang="es-ES" dirty="0" smtClean="0"/>
              <a:t> </a:t>
            </a:r>
            <a:r>
              <a:rPr lang="es-ES" dirty="0" err="1" smtClean="0"/>
              <a:t>lorem</a:t>
            </a:r>
            <a:r>
              <a:rPr lang="es-ES" dirty="0" smtClean="0"/>
              <a:t> at </a:t>
            </a:r>
            <a:r>
              <a:rPr lang="es-ES" dirty="0" err="1" smtClean="0"/>
              <a:t>laoreet</a:t>
            </a:r>
            <a:r>
              <a:rPr lang="es-ES" dirty="0" smtClean="0"/>
              <a:t> </a:t>
            </a:r>
            <a:r>
              <a:rPr lang="es-ES" dirty="0" err="1" smtClean="0"/>
              <a:t>rhoncus</a:t>
            </a:r>
            <a:r>
              <a:rPr lang="es-ES" dirty="0" smtClean="0"/>
              <a:t>. Sed </a:t>
            </a:r>
            <a:r>
              <a:rPr lang="es-ES" dirty="0" err="1" smtClean="0"/>
              <a:t>tempus</a:t>
            </a:r>
            <a:r>
              <a:rPr lang="es-ES" dirty="0" smtClean="0"/>
              <a:t> </a:t>
            </a:r>
            <a:r>
              <a:rPr lang="es-ES" dirty="0" err="1" smtClean="0"/>
              <a:t>convallis</a:t>
            </a:r>
            <a:r>
              <a:rPr lang="es-ES" dirty="0" smtClean="0"/>
              <a:t> </a:t>
            </a:r>
            <a:r>
              <a:rPr lang="es-ES" dirty="0" err="1" smtClean="0"/>
              <a:t>metus</a:t>
            </a:r>
            <a:r>
              <a:rPr lang="es-ES" dirty="0" smtClean="0"/>
              <a:t> </a:t>
            </a:r>
            <a:r>
              <a:rPr lang="es-ES" dirty="0" err="1" smtClean="0"/>
              <a:t>quis</a:t>
            </a:r>
            <a:r>
              <a:rPr lang="es-ES" dirty="0" smtClean="0"/>
              <a:t> </a:t>
            </a:r>
            <a:r>
              <a:rPr lang="es-ES" dirty="0" err="1" smtClean="0"/>
              <a:t>tristique</a:t>
            </a:r>
            <a:r>
              <a:rPr lang="es-ES" dirty="0" smtClean="0"/>
              <a:t>. Ut </a:t>
            </a:r>
            <a:r>
              <a:rPr lang="es-ES" dirty="0" err="1" smtClean="0"/>
              <a:t>consequat</a:t>
            </a:r>
            <a:r>
              <a:rPr lang="es-ES" dirty="0" smtClean="0"/>
              <a:t> </a:t>
            </a:r>
            <a:r>
              <a:rPr lang="es-ES" dirty="0" err="1" smtClean="0"/>
              <a:t>interdum</a:t>
            </a:r>
            <a:r>
              <a:rPr lang="es-ES" dirty="0" smtClean="0"/>
              <a:t> </a:t>
            </a:r>
            <a:r>
              <a:rPr lang="es-ES" dirty="0" err="1" smtClean="0"/>
              <a:t>metus</a:t>
            </a:r>
            <a:r>
              <a:rPr lang="es-ES" dirty="0" smtClean="0"/>
              <a:t> sed </a:t>
            </a:r>
            <a:r>
              <a:rPr lang="es-ES" dirty="0" err="1" smtClean="0"/>
              <a:t>gravida</a:t>
            </a:r>
            <a:r>
              <a:rPr lang="es-ES" dirty="0" smtClean="0"/>
              <a:t>. </a:t>
            </a:r>
          </a:p>
          <a:p>
            <a:pPr lvl="0"/>
            <a:endParaRPr lang="es-ES" dirty="0" smtClean="0"/>
          </a:p>
          <a:p>
            <a:pPr lvl="0"/>
            <a:endParaRPr lang="es-ES" dirty="0"/>
          </a:p>
        </p:txBody>
      </p:sp>
      <p:sp>
        <p:nvSpPr>
          <p:cNvPr id="2" name="Marcador de fecha 1"/>
          <p:cNvSpPr>
            <a:spLocks noGrp="1"/>
          </p:cNvSpPr>
          <p:nvPr>
            <p:ph type="dt" sz="half" idx="22"/>
          </p:nvPr>
        </p:nvSpPr>
        <p:spPr/>
        <p:txBody>
          <a:bodyPr/>
          <a:lstStyle>
            <a:lvl1pPr>
              <a:defRPr>
                <a:latin typeface="Arial"/>
                <a:cs typeface="Arial"/>
              </a:defRPr>
            </a:lvl1pPr>
          </a:lstStyle>
          <a:p>
            <a:fld id="{13AA137D-DEA8-C446-91E1-52B049B7B1CA}" type="datetime1">
              <a:rPr lang="es-ES" smtClean="0"/>
              <a:pPr/>
              <a:t>26/11/2014</a:t>
            </a:fld>
            <a:endParaRPr lang="es-ES" dirty="0"/>
          </a:p>
        </p:txBody>
      </p:sp>
      <p:sp>
        <p:nvSpPr>
          <p:cNvPr id="8" name="Marcador de número de diapositiva 7"/>
          <p:cNvSpPr>
            <a:spLocks noGrp="1"/>
          </p:cNvSpPr>
          <p:nvPr>
            <p:ph type="sldNum" sz="quarter" idx="23"/>
          </p:nvPr>
        </p:nvSpPr>
        <p:spPr/>
        <p:txBody>
          <a:bodyPr/>
          <a:lstStyle>
            <a:lvl1pPr>
              <a:defRPr>
                <a:latin typeface="Arial"/>
                <a:cs typeface="Arial"/>
              </a:defRPr>
            </a:lvl1pPr>
          </a:lstStyle>
          <a:p>
            <a:fld id="{344E222A-A7EF-CA4E-8F6D-9B62E39074A2}" type="slidenum">
              <a:rPr lang="es-ES" smtClean="0"/>
              <a:pPr/>
              <a:t>‹Nº›</a:t>
            </a:fld>
            <a:endParaRPr lang="es-ES" dirty="0"/>
          </a:p>
        </p:txBody>
      </p:sp>
      <p:sp>
        <p:nvSpPr>
          <p:cNvPr id="14" name="Marcador de texto 3"/>
          <p:cNvSpPr>
            <a:spLocks noGrp="1"/>
          </p:cNvSpPr>
          <p:nvPr>
            <p:ph type="body" sz="quarter" idx="24" hasCustomPrompt="1"/>
          </p:nvPr>
        </p:nvSpPr>
        <p:spPr>
          <a:xfrm>
            <a:off x="1544301" y="6334411"/>
            <a:ext cx="2952000" cy="144000"/>
          </a:xfrm>
          <a:prstGeom prst="rect">
            <a:avLst/>
          </a:prstGeom>
        </p:spPr>
        <p:txBody>
          <a:bodyPr vert="horz" lIns="0" tIns="0" rIns="0" bIns="0"/>
          <a:lstStyle>
            <a:lvl1pPr marL="0" indent="0">
              <a:buNone/>
              <a:defRPr sz="800" b="0" i="0">
                <a:solidFill>
                  <a:srgbClr val="1A2732"/>
                </a:solidFill>
                <a:latin typeface="Arial"/>
                <a:cs typeface="Arial"/>
              </a:defRPr>
            </a:lvl1pPr>
            <a:lvl2pPr marL="457200" indent="0">
              <a:buNone/>
              <a:defRPr sz="600" b="0" i="0">
                <a:latin typeface="Neo Sans Pro Light"/>
                <a:cs typeface="Neo Sans Pro Light"/>
              </a:defRPr>
            </a:lvl2pPr>
            <a:lvl3pPr marL="914400" indent="0">
              <a:buNone/>
              <a:defRPr sz="600" b="0" i="0">
                <a:latin typeface="Neo Sans Pro Light"/>
                <a:cs typeface="Neo Sans Pro Light"/>
              </a:defRPr>
            </a:lvl3pPr>
            <a:lvl4pPr marL="1371600" indent="0">
              <a:buNone/>
              <a:defRPr sz="600" b="0" i="0">
                <a:latin typeface="Neo Sans Pro Light"/>
                <a:cs typeface="Neo Sans Pro Light"/>
              </a:defRPr>
            </a:lvl4pPr>
            <a:lvl5pPr marL="1828800" indent="0">
              <a:buNone/>
              <a:defRPr sz="600" b="0" i="0">
                <a:latin typeface="Neo Sans Pro Light"/>
                <a:cs typeface="Neo Sans Pro Light"/>
              </a:defRPr>
            </a:lvl5pPr>
          </a:lstStyle>
          <a:p>
            <a:r>
              <a:rPr lang="es-ES" dirty="0" smtClean="0"/>
              <a:t>Dirección: Arial Bold. División: Arial Normal</a:t>
            </a:r>
            <a:endParaRPr lang="es-ES" dirty="0"/>
          </a:p>
        </p:txBody>
      </p:sp>
    </p:spTree>
    <p:extLst>
      <p:ext uri="{BB962C8B-B14F-4D97-AF65-F5344CB8AC3E}">
        <p14:creationId xmlns:p14="http://schemas.microsoft.com/office/powerpoint/2010/main" xmlns="" val="1717282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o e imagen">
    <p:spTree>
      <p:nvGrpSpPr>
        <p:cNvPr id="1" name=""/>
        <p:cNvGrpSpPr/>
        <p:nvPr/>
      </p:nvGrpSpPr>
      <p:grpSpPr>
        <a:xfrm>
          <a:off x="0" y="0"/>
          <a:ext cx="0" cy="0"/>
          <a:chOff x="0" y="0"/>
          <a:chExt cx="0" cy="0"/>
        </a:xfrm>
      </p:grpSpPr>
      <p:cxnSp>
        <p:nvCxnSpPr>
          <p:cNvPr id="5" name="Conector recto 4"/>
          <p:cNvCxnSpPr/>
          <p:nvPr userDrawn="1"/>
        </p:nvCxnSpPr>
        <p:spPr>
          <a:xfrm>
            <a:off x="580856" y="1410856"/>
            <a:ext cx="467999" cy="0"/>
          </a:xfrm>
          <a:prstGeom prst="line">
            <a:avLst/>
          </a:prstGeom>
          <a:ln w="41275" cmpd="sng">
            <a:solidFill>
              <a:srgbClr val="90CE00"/>
            </a:solidFill>
          </a:ln>
          <a:effectLst/>
        </p:spPr>
        <p:style>
          <a:lnRef idx="2">
            <a:schemeClr val="accent1"/>
          </a:lnRef>
          <a:fillRef idx="0">
            <a:schemeClr val="accent1"/>
          </a:fillRef>
          <a:effectRef idx="1">
            <a:schemeClr val="accent1"/>
          </a:effectRef>
          <a:fontRef idx="minor">
            <a:schemeClr val="tx1"/>
          </a:fontRef>
        </p:style>
      </p:cxnSp>
      <p:cxnSp>
        <p:nvCxnSpPr>
          <p:cNvPr id="6" name="Conector recto 5"/>
          <p:cNvCxnSpPr/>
          <p:nvPr userDrawn="1"/>
        </p:nvCxnSpPr>
        <p:spPr>
          <a:xfrm>
            <a:off x="580856" y="6109547"/>
            <a:ext cx="467999" cy="0"/>
          </a:xfrm>
          <a:prstGeom prst="line">
            <a:avLst/>
          </a:prstGeom>
          <a:ln w="41275" cmpd="sng">
            <a:solidFill>
              <a:srgbClr val="1A2732"/>
            </a:solidFill>
          </a:ln>
          <a:effectLst/>
        </p:spPr>
        <p:style>
          <a:lnRef idx="2">
            <a:schemeClr val="accent1"/>
          </a:lnRef>
          <a:fillRef idx="0">
            <a:schemeClr val="accent1"/>
          </a:fillRef>
          <a:effectRef idx="1">
            <a:schemeClr val="accent1"/>
          </a:effectRef>
          <a:fontRef idx="minor">
            <a:schemeClr val="tx1"/>
          </a:fontRef>
        </p:style>
      </p:cxnSp>
      <p:sp>
        <p:nvSpPr>
          <p:cNvPr id="7" name="Título 1"/>
          <p:cNvSpPr>
            <a:spLocks noGrp="1"/>
          </p:cNvSpPr>
          <p:nvPr>
            <p:ph type="title" hasCustomPrompt="1"/>
          </p:nvPr>
        </p:nvSpPr>
        <p:spPr>
          <a:xfrm>
            <a:off x="580854" y="410983"/>
            <a:ext cx="2638596" cy="92333"/>
          </a:xfrm>
          <a:prstGeom prst="rect">
            <a:avLst/>
          </a:prstGeom>
        </p:spPr>
        <p:txBody>
          <a:bodyPr vert="horz" wrap="square" lIns="0" tIns="0" rIns="0" bIns="0">
            <a:spAutoFit/>
          </a:bodyPr>
          <a:lstStyle>
            <a:lvl1pPr algn="l">
              <a:defRPr sz="600" b="1" i="0">
                <a:solidFill>
                  <a:srgbClr val="1A2732"/>
                </a:solidFill>
                <a:latin typeface="Arial"/>
                <a:cs typeface="Arial"/>
              </a:defRPr>
            </a:lvl1pPr>
          </a:lstStyle>
          <a:p>
            <a:r>
              <a:rPr lang="es-ES_tradnl" dirty="0" smtClean="0"/>
              <a:t>Título de la presentación Arial Negrita</a:t>
            </a:r>
            <a:endParaRPr lang="es-ES" dirty="0"/>
          </a:p>
        </p:txBody>
      </p:sp>
      <p:sp>
        <p:nvSpPr>
          <p:cNvPr id="8" name="Marcador de texto 11"/>
          <p:cNvSpPr>
            <a:spLocks noGrp="1"/>
          </p:cNvSpPr>
          <p:nvPr>
            <p:ph type="body" sz="quarter" idx="20" hasCustomPrompt="1"/>
          </p:nvPr>
        </p:nvSpPr>
        <p:spPr>
          <a:xfrm>
            <a:off x="587375" y="1921933"/>
            <a:ext cx="5359400" cy="3716867"/>
          </a:xfrm>
          <a:prstGeom prst="rect">
            <a:avLst/>
          </a:prstGeom>
        </p:spPr>
        <p:txBody>
          <a:bodyPr vert="horz" lIns="0" tIns="0" rIns="0" bIns="0"/>
          <a:lstStyle>
            <a:lvl1pPr marL="0" marR="0" indent="0" algn="l" defTabSz="457200" rtl="0" eaLnBrk="1" fontAlgn="auto" latinLnBrk="0" hangingPunct="1">
              <a:lnSpc>
                <a:spcPct val="110000"/>
              </a:lnSpc>
              <a:spcBef>
                <a:spcPct val="20000"/>
              </a:spcBef>
              <a:spcAft>
                <a:spcPts val="0"/>
              </a:spcAft>
              <a:buClrTx/>
              <a:buSzTx/>
              <a:buFont typeface="Arial"/>
              <a:buNone/>
              <a:tabLst/>
              <a:defRPr sz="1000">
                <a:solidFill>
                  <a:srgbClr val="1A2732"/>
                </a:solidFill>
                <a:latin typeface="Arial"/>
                <a:cs typeface="Arial"/>
              </a:defRPr>
            </a:lvl1pPr>
            <a:lvl2pPr marL="457200" indent="0">
              <a:buNone/>
              <a:defRPr sz="1200">
                <a:latin typeface="Neo Sans Pro"/>
                <a:cs typeface="Neo Sans Pro"/>
              </a:defRPr>
            </a:lvl2pPr>
            <a:lvl3pPr marL="914400" indent="0">
              <a:buNone/>
              <a:defRPr sz="1200">
                <a:latin typeface="Neo Sans Pro"/>
                <a:cs typeface="Neo Sans Pro"/>
              </a:defRPr>
            </a:lvl3pPr>
            <a:lvl4pPr marL="1371600" indent="0">
              <a:buNone/>
              <a:defRPr sz="1200">
                <a:latin typeface="Neo Sans Pro"/>
                <a:cs typeface="Neo Sans Pro"/>
              </a:defRPr>
            </a:lvl4pPr>
            <a:lvl5pPr marL="1828800" indent="0">
              <a:buNone/>
              <a:defRPr sz="1200">
                <a:latin typeface="Neo Sans Pro"/>
                <a:cs typeface="Neo Sans Pro"/>
              </a:defRPr>
            </a:lvl5pPr>
          </a:lstStyle>
          <a:p>
            <a:pPr lvl="0"/>
            <a:r>
              <a:rPr lang="es-ES" dirty="0" err="1" smtClean="0"/>
              <a:t>Lorem</a:t>
            </a:r>
            <a:r>
              <a:rPr lang="es-ES" dirty="0" smtClean="0"/>
              <a:t> </a:t>
            </a:r>
            <a:r>
              <a:rPr lang="es-ES" dirty="0" err="1" smtClean="0"/>
              <a:t>ipsum</a:t>
            </a:r>
            <a:r>
              <a:rPr lang="es-ES" dirty="0" smtClean="0"/>
              <a:t> dolor </a:t>
            </a:r>
            <a:r>
              <a:rPr lang="es-ES" dirty="0" err="1" smtClean="0"/>
              <a:t>sit</a:t>
            </a:r>
            <a:r>
              <a:rPr lang="es-ES" dirty="0" smtClean="0"/>
              <a:t> </a:t>
            </a:r>
            <a:r>
              <a:rPr lang="es-ES" dirty="0" err="1" smtClean="0"/>
              <a:t>amet</a:t>
            </a:r>
            <a:r>
              <a:rPr lang="es-ES" dirty="0" smtClean="0"/>
              <a:t>, </a:t>
            </a:r>
            <a:r>
              <a:rPr lang="es-ES" dirty="0" err="1" smtClean="0"/>
              <a:t>consectetur</a:t>
            </a:r>
            <a:r>
              <a:rPr lang="es-ES" dirty="0" smtClean="0"/>
              <a:t> </a:t>
            </a:r>
            <a:r>
              <a:rPr lang="es-ES" dirty="0" err="1" smtClean="0"/>
              <a:t>adipiscing</a:t>
            </a:r>
            <a:r>
              <a:rPr lang="es-ES" dirty="0" smtClean="0"/>
              <a:t> </a:t>
            </a:r>
            <a:r>
              <a:rPr lang="es-ES" dirty="0" err="1" smtClean="0"/>
              <a:t>elit</a:t>
            </a:r>
            <a:r>
              <a:rPr lang="es-ES" dirty="0" smtClean="0"/>
              <a:t>. </a:t>
            </a:r>
            <a:br>
              <a:rPr lang="es-ES" dirty="0" smtClean="0"/>
            </a:br>
            <a:r>
              <a:rPr lang="es-ES" dirty="0" err="1" smtClean="0"/>
              <a:t>Fusce</a:t>
            </a:r>
            <a:r>
              <a:rPr lang="es-ES" dirty="0" smtClean="0"/>
              <a:t> </a:t>
            </a:r>
            <a:r>
              <a:rPr lang="es-ES" dirty="0" err="1" smtClean="0"/>
              <a:t>quis</a:t>
            </a:r>
            <a:r>
              <a:rPr lang="es-ES" dirty="0" smtClean="0"/>
              <a:t> </a:t>
            </a:r>
            <a:r>
              <a:rPr lang="es-ES" dirty="0" err="1" smtClean="0"/>
              <a:t>sem</a:t>
            </a:r>
            <a:r>
              <a:rPr lang="es-ES" dirty="0" smtClean="0"/>
              <a:t> tortor. </a:t>
            </a:r>
            <a:r>
              <a:rPr lang="es-ES" dirty="0" err="1" smtClean="0"/>
              <a:t>Maecenas</a:t>
            </a:r>
            <a:r>
              <a:rPr lang="es-ES" dirty="0" smtClean="0"/>
              <a:t> </a:t>
            </a:r>
            <a:r>
              <a:rPr lang="es-ES" dirty="0" err="1" smtClean="0"/>
              <a:t>dignissim</a:t>
            </a:r>
            <a:r>
              <a:rPr lang="es-ES" dirty="0" smtClean="0"/>
              <a:t> </a:t>
            </a:r>
            <a:r>
              <a:rPr lang="es-ES" dirty="0" err="1" smtClean="0"/>
              <a:t>sodales</a:t>
            </a:r>
            <a:r>
              <a:rPr lang="es-ES" dirty="0" smtClean="0"/>
              <a:t> </a:t>
            </a:r>
            <a:r>
              <a:rPr lang="es-ES" dirty="0" err="1" smtClean="0"/>
              <a:t>egestas</a:t>
            </a:r>
            <a:r>
              <a:rPr lang="es-ES" dirty="0" smtClean="0"/>
              <a:t>. </a:t>
            </a:r>
            <a:r>
              <a:rPr lang="es-ES" dirty="0" err="1" smtClean="0"/>
              <a:t>Aenean</a:t>
            </a:r>
            <a:r>
              <a:rPr lang="es-ES" dirty="0" smtClean="0"/>
              <a:t> </a:t>
            </a:r>
            <a:r>
              <a:rPr lang="es-ES" dirty="0" err="1" smtClean="0"/>
              <a:t>commodo</a:t>
            </a:r>
            <a:r>
              <a:rPr lang="es-ES" dirty="0" smtClean="0"/>
              <a:t>, </a:t>
            </a:r>
            <a:r>
              <a:rPr lang="es-ES" dirty="0" err="1" smtClean="0"/>
              <a:t>lectus</a:t>
            </a:r>
            <a:r>
              <a:rPr lang="es-ES" dirty="0" smtClean="0"/>
              <a:t> </a:t>
            </a:r>
            <a:r>
              <a:rPr lang="es-ES" dirty="0" err="1" smtClean="0"/>
              <a:t>quis</a:t>
            </a:r>
            <a:r>
              <a:rPr lang="es-ES" dirty="0" smtClean="0"/>
              <a:t> </a:t>
            </a:r>
            <a:r>
              <a:rPr lang="es-ES" dirty="0" err="1" smtClean="0"/>
              <a:t>interdum</a:t>
            </a:r>
            <a:r>
              <a:rPr lang="es-ES" dirty="0" smtClean="0"/>
              <a:t> </a:t>
            </a:r>
            <a:r>
              <a:rPr lang="es-ES" dirty="0" err="1" smtClean="0"/>
              <a:t>posuere</a:t>
            </a:r>
            <a:r>
              <a:rPr lang="es-ES" dirty="0" smtClean="0"/>
              <a:t>, </a:t>
            </a:r>
            <a:r>
              <a:rPr lang="es-ES" dirty="0" err="1" smtClean="0"/>
              <a:t>arcu</a:t>
            </a:r>
            <a:r>
              <a:rPr lang="es-ES" dirty="0" smtClean="0"/>
              <a:t> </a:t>
            </a:r>
            <a:r>
              <a:rPr lang="es-ES" dirty="0" err="1" smtClean="0"/>
              <a:t>lacus</a:t>
            </a:r>
            <a:r>
              <a:rPr lang="es-ES" dirty="0" smtClean="0"/>
              <a:t> </a:t>
            </a:r>
            <a:r>
              <a:rPr lang="es-ES" dirty="0" err="1" smtClean="0"/>
              <a:t>semper</a:t>
            </a:r>
            <a:r>
              <a:rPr lang="es-ES" dirty="0" smtClean="0"/>
              <a:t> </a:t>
            </a:r>
            <a:r>
              <a:rPr lang="es-ES" dirty="0" err="1" smtClean="0"/>
              <a:t>lectus</a:t>
            </a:r>
            <a:r>
              <a:rPr lang="es-ES" dirty="0" smtClean="0"/>
              <a:t>, sed </a:t>
            </a:r>
            <a:r>
              <a:rPr lang="es-ES" dirty="0" err="1" smtClean="0"/>
              <a:t>scelerisque</a:t>
            </a:r>
            <a:r>
              <a:rPr lang="es-ES" dirty="0" smtClean="0"/>
              <a:t> </a:t>
            </a:r>
            <a:r>
              <a:rPr lang="es-ES" dirty="0" err="1" smtClean="0"/>
              <a:t>erat</a:t>
            </a:r>
            <a:r>
              <a:rPr lang="es-ES" dirty="0" smtClean="0"/>
              <a:t> </a:t>
            </a:r>
            <a:r>
              <a:rPr lang="es-ES" dirty="0" err="1" smtClean="0"/>
              <a:t>arcu</a:t>
            </a:r>
            <a:r>
              <a:rPr lang="es-ES" dirty="0" smtClean="0"/>
              <a:t> </a:t>
            </a:r>
            <a:r>
              <a:rPr lang="es-ES" dirty="0" err="1" smtClean="0"/>
              <a:t>nec</a:t>
            </a:r>
            <a:r>
              <a:rPr lang="es-ES" dirty="0" smtClean="0"/>
              <a:t> magna. Sed </a:t>
            </a:r>
            <a:r>
              <a:rPr lang="es-ES" dirty="0" err="1" smtClean="0"/>
              <a:t>faucibus</a:t>
            </a:r>
            <a:r>
              <a:rPr lang="es-ES" dirty="0" smtClean="0"/>
              <a:t> </a:t>
            </a:r>
            <a:r>
              <a:rPr lang="es-ES" dirty="0" err="1" smtClean="0"/>
              <a:t>iaculis</a:t>
            </a:r>
            <a:r>
              <a:rPr lang="es-ES" dirty="0" smtClean="0"/>
              <a:t> </a:t>
            </a:r>
            <a:r>
              <a:rPr lang="es-ES" dirty="0" err="1" smtClean="0"/>
              <a:t>orci</a:t>
            </a:r>
            <a:r>
              <a:rPr lang="es-ES" dirty="0" smtClean="0"/>
              <a:t> et </a:t>
            </a:r>
            <a:r>
              <a:rPr lang="es-ES" dirty="0" err="1" smtClean="0"/>
              <a:t>maximus</a:t>
            </a:r>
            <a:r>
              <a:rPr lang="es-ES" dirty="0" smtClean="0"/>
              <a:t>. </a:t>
            </a:r>
            <a:r>
              <a:rPr lang="es-ES" dirty="0" err="1" smtClean="0"/>
              <a:t>Fusce</a:t>
            </a:r>
            <a:r>
              <a:rPr lang="es-ES" dirty="0" smtClean="0"/>
              <a:t> </a:t>
            </a:r>
            <a:r>
              <a:rPr lang="es-ES" dirty="0" err="1" smtClean="0"/>
              <a:t>fermentum</a:t>
            </a:r>
            <a:r>
              <a:rPr lang="es-ES" dirty="0" smtClean="0"/>
              <a:t> </a:t>
            </a:r>
            <a:r>
              <a:rPr lang="es-ES" dirty="0" err="1" smtClean="0"/>
              <a:t>metus</a:t>
            </a:r>
            <a:r>
              <a:rPr lang="es-ES" dirty="0" smtClean="0"/>
              <a:t> vitae magna </a:t>
            </a:r>
            <a:r>
              <a:rPr lang="es-ES" dirty="0" err="1" smtClean="0"/>
              <a:t>venenatis</a:t>
            </a:r>
            <a:r>
              <a:rPr lang="es-ES" dirty="0" smtClean="0"/>
              <a:t> </a:t>
            </a:r>
            <a:r>
              <a:rPr lang="es-ES" dirty="0" err="1" smtClean="0"/>
              <a:t>feugiat</a:t>
            </a:r>
            <a:r>
              <a:rPr lang="es-ES" dirty="0" smtClean="0"/>
              <a:t> </a:t>
            </a:r>
            <a:r>
              <a:rPr lang="es-ES" dirty="0" err="1" smtClean="0"/>
              <a:t>quis</a:t>
            </a:r>
            <a:r>
              <a:rPr lang="es-ES" dirty="0" smtClean="0"/>
              <a:t> </a:t>
            </a:r>
            <a:r>
              <a:rPr lang="es-ES" dirty="0" err="1" smtClean="0"/>
              <a:t>quis</a:t>
            </a:r>
            <a:r>
              <a:rPr lang="es-ES" dirty="0" smtClean="0"/>
              <a:t> </a:t>
            </a:r>
            <a:r>
              <a:rPr lang="es-ES" dirty="0" err="1" smtClean="0"/>
              <a:t>ipsum</a:t>
            </a:r>
            <a:r>
              <a:rPr lang="es-ES" dirty="0" smtClean="0"/>
              <a:t>. Sed in dolor </a:t>
            </a:r>
            <a:r>
              <a:rPr lang="es-ES" dirty="0" err="1" smtClean="0"/>
              <a:t>cursus</a:t>
            </a:r>
            <a:r>
              <a:rPr lang="es-ES" dirty="0" smtClean="0"/>
              <a:t>, </a:t>
            </a:r>
            <a:r>
              <a:rPr lang="es-ES" dirty="0" err="1" smtClean="0"/>
              <a:t>egestas</a:t>
            </a:r>
            <a:r>
              <a:rPr lang="es-ES" dirty="0" smtClean="0"/>
              <a:t> urna id, </a:t>
            </a:r>
            <a:r>
              <a:rPr lang="es-ES" dirty="0" err="1" smtClean="0"/>
              <a:t>mollis</a:t>
            </a:r>
            <a:r>
              <a:rPr lang="es-ES" dirty="0" smtClean="0"/>
              <a:t> leo. </a:t>
            </a:r>
            <a:r>
              <a:rPr lang="es-ES" dirty="0" err="1" smtClean="0"/>
              <a:t>Duis</a:t>
            </a:r>
            <a:r>
              <a:rPr lang="es-ES" dirty="0" smtClean="0"/>
              <a:t> </a:t>
            </a:r>
            <a:r>
              <a:rPr lang="es-ES" dirty="0" err="1" smtClean="0"/>
              <a:t>pellentesque</a:t>
            </a:r>
            <a:r>
              <a:rPr lang="es-ES" dirty="0" smtClean="0"/>
              <a:t> </a:t>
            </a:r>
            <a:r>
              <a:rPr lang="es-ES" dirty="0" err="1" smtClean="0"/>
              <a:t>lorem</a:t>
            </a:r>
            <a:r>
              <a:rPr lang="es-ES" dirty="0" smtClean="0"/>
              <a:t> at </a:t>
            </a:r>
            <a:r>
              <a:rPr lang="es-ES" dirty="0" err="1" smtClean="0"/>
              <a:t>laoreet</a:t>
            </a:r>
            <a:r>
              <a:rPr lang="es-ES" dirty="0" smtClean="0"/>
              <a:t> </a:t>
            </a:r>
            <a:r>
              <a:rPr lang="es-ES" dirty="0" err="1" smtClean="0"/>
              <a:t>rhoncus</a:t>
            </a:r>
            <a:r>
              <a:rPr lang="es-ES" dirty="0" smtClean="0"/>
              <a:t>. Sed </a:t>
            </a:r>
            <a:r>
              <a:rPr lang="es-ES" dirty="0" err="1" smtClean="0"/>
              <a:t>tempus</a:t>
            </a:r>
            <a:r>
              <a:rPr lang="es-ES" dirty="0" smtClean="0"/>
              <a:t> </a:t>
            </a:r>
            <a:r>
              <a:rPr lang="es-ES" dirty="0" err="1" smtClean="0"/>
              <a:t>convallis</a:t>
            </a:r>
            <a:r>
              <a:rPr lang="es-ES" dirty="0" smtClean="0"/>
              <a:t> </a:t>
            </a:r>
            <a:r>
              <a:rPr lang="es-ES" dirty="0" err="1" smtClean="0"/>
              <a:t>metus</a:t>
            </a:r>
            <a:r>
              <a:rPr lang="es-ES" dirty="0" smtClean="0"/>
              <a:t> </a:t>
            </a:r>
            <a:r>
              <a:rPr lang="es-ES" dirty="0" err="1" smtClean="0"/>
              <a:t>quis</a:t>
            </a:r>
            <a:r>
              <a:rPr lang="es-ES" dirty="0" smtClean="0"/>
              <a:t> </a:t>
            </a:r>
            <a:r>
              <a:rPr lang="es-ES" dirty="0" err="1" smtClean="0"/>
              <a:t>tristique</a:t>
            </a:r>
            <a:r>
              <a:rPr lang="es-ES" dirty="0" smtClean="0"/>
              <a:t>. Ut </a:t>
            </a:r>
            <a:r>
              <a:rPr lang="es-ES" dirty="0" err="1" smtClean="0"/>
              <a:t>consequat</a:t>
            </a:r>
            <a:r>
              <a:rPr lang="es-ES" dirty="0" smtClean="0"/>
              <a:t> </a:t>
            </a:r>
            <a:r>
              <a:rPr lang="es-ES" dirty="0" err="1" smtClean="0"/>
              <a:t>interdum</a:t>
            </a:r>
            <a:r>
              <a:rPr lang="es-ES" dirty="0" smtClean="0"/>
              <a:t> </a:t>
            </a:r>
            <a:r>
              <a:rPr lang="es-ES" dirty="0" err="1" smtClean="0"/>
              <a:t>metus</a:t>
            </a:r>
            <a:r>
              <a:rPr lang="es-ES" dirty="0" smtClean="0"/>
              <a:t> sed </a:t>
            </a:r>
            <a:r>
              <a:rPr lang="es-ES" dirty="0" err="1" smtClean="0"/>
              <a:t>gravida</a:t>
            </a:r>
            <a:r>
              <a:rPr lang="es-ES" dirty="0" smtClean="0"/>
              <a:t>. Sed </a:t>
            </a:r>
            <a:r>
              <a:rPr lang="es-ES" dirty="0" err="1" smtClean="0"/>
              <a:t>dictum</a:t>
            </a:r>
            <a:r>
              <a:rPr lang="es-ES" dirty="0" smtClean="0"/>
              <a:t> a </a:t>
            </a:r>
            <a:r>
              <a:rPr lang="es-ES" dirty="0" err="1" smtClean="0"/>
              <a:t>ipsum</a:t>
            </a:r>
            <a:r>
              <a:rPr lang="es-ES" dirty="0" smtClean="0"/>
              <a:t> </a:t>
            </a:r>
            <a:r>
              <a:rPr lang="es-ES" dirty="0" err="1" smtClean="0"/>
              <a:t>sit</a:t>
            </a:r>
            <a:r>
              <a:rPr lang="es-ES" dirty="0" smtClean="0"/>
              <a:t> </a:t>
            </a:r>
            <a:r>
              <a:rPr lang="es-ES" dirty="0" err="1" smtClean="0"/>
              <a:t>amet</a:t>
            </a:r>
            <a:r>
              <a:rPr lang="es-ES" dirty="0" smtClean="0"/>
              <a:t> </a:t>
            </a:r>
            <a:r>
              <a:rPr lang="es-ES" dirty="0" err="1" smtClean="0"/>
              <a:t>vulputate</a:t>
            </a:r>
            <a:r>
              <a:rPr lang="es-ES" dirty="0" smtClean="0"/>
              <a:t>. </a:t>
            </a:r>
            <a:r>
              <a:rPr lang="es-ES" dirty="0" err="1" smtClean="0"/>
              <a:t>Curabitur</a:t>
            </a:r>
            <a:r>
              <a:rPr lang="es-ES" dirty="0" smtClean="0"/>
              <a:t> </a:t>
            </a:r>
            <a:r>
              <a:rPr lang="es-ES" dirty="0" err="1" smtClean="0"/>
              <a:t>varius</a:t>
            </a:r>
            <a:r>
              <a:rPr lang="es-ES" dirty="0" smtClean="0"/>
              <a:t> </a:t>
            </a:r>
            <a:r>
              <a:rPr lang="es-ES" dirty="0" err="1" smtClean="0"/>
              <a:t>pretium</a:t>
            </a:r>
            <a:r>
              <a:rPr lang="es-ES" dirty="0" smtClean="0"/>
              <a:t> </a:t>
            </a:r>
            <a:r>
              <a:rPr lang="es-ES" dirty="0" err="1" smtClean="0"/>
              <a:t>diam</a:t>
            </a:r>
            <a:r>
              <a:rPr lang="es-ES" dirty="0" smtClean="0"/>
              <a:t>, </a:t>
            </a:r>
            <a:r>
              <a:rPr lang="es-ES" dirty="0" err="1" smtClean="0"/>
              <a:t>eu</a:t>
            </a:r>
            <a:r>
              <a:rPr lang="es-ES" dirty="0" smtClean="0"/>
              <a:t> </a:t>
            </a:r>
            <a:r>
              <a:rPr lang="es-ES" dirty="0" err="1" smtClean="0"/>
              <a:t>vulputate</a:t>
            </a:r>
            <a:r>
              <a:rPr lang="es-ES" dirty="0" smtClean="0"/>
              <a:t> </a:t>
            </a:r>
            <a:r>
              <a:rPr lang="es-ES" dirty="0" err="1" smtClean="0"/>
              <a:t>quam</a:t>
            </a:r>
            <a:r>
              <a:rPr lang="es-ES" dirty="0" smtClean="0"/>
              <a:t>. </a:t>
            </a:r>
            <a:r>
              <a:rPr lang="es-ES" dirty="0" err="1" smtClean="0"/>
              <a:t>Pellentesque</a:t>
            </a:r>
            <a:r>
              <a:rPr lang="es-ES" dirty="0" smtClean="0"/>
              <a:t> </a:t>
            </a:r>
            <a:r>
              <a:rPr lang="es-ES" dirty="0" err="1" smtClean="0"/>
              <a:t>convallis</a:t>
            </a:r>
            <a:r>
              <a:rPr lang="es-ES" dirty="0" smtClean="0"/>
              <a:t> </a:t>
            </a:r>
            <a:r>
              <a:rPr lang="es-ES" dirty="0" err="1" smtClean="0"/>
              <a:t>sit</a:t>
            </a:r>
            <a:r>
              <a:rPr lang="es-ES" dirty="0" smtClean="0"/>
              <a:t> </a:t>
            </a:r>
            <a:r>
              <a:rPr lang="es-ES" dirty="0" err="1" smtClean="0"/>
              <a:t>amet</a:t>
            </a:r>
            <a:r>
              <a:rPr lang="es-ES" dirty="0" smtClean="0"/>
              <a:t> </a:t>
            </a:r>
            <a:r>
              <a:rPr lang="es-ES" dirty="0" err="1" smtClean="0"/>
              <a:t>diam</a:t>
            </a:r>
            <a:r>
              <a:rPr lang="es-ES" dirty="0" smtClean="0"/>
              <a:t> </a:t>
            </a:r>
            <a:r>
              <a:rPr lang="es-ES" dirty="0" err="1" smtClean="0"/>
              <a:t>elementum</a:t>
            </a:r>
            <a:r>
              <a:rPr lang="es-ES" dirty="0" smtClean="0"/>
              <a:t> </a:t>
            </a:r>
            <a:r>
              <a:rPr lang="es-ES" dirty="0" err="1" smtClean="0"/>
              <a:t>placerat</a:t>
            </a:r>
            <a:r>
              <a:rPr lang="es-ES" dirty="0" smtClean="0"/>
              <a:t>. </a:t>
            </a:r>
            <a:r>
              <a:rPr lang="es-ES" dirty="0" err="1" smtClean="0"/>
              <a:t>Donec</a:t>
            </a:r>
            <a:r>
              <a:rPr lang="es-ES" dirty="0" smtClean="0"/>
              <a:t> leo </a:t>
            </a:r>
            <a:r>
              <a:rPr lang="es-ES" dirty="0" err="1" smtClean="0"/>
              <a:t>diam</a:t>
            </a:r>
            <a:r>
              <a:rPr lang="es-ES" dirty="0" smtClean="0"/>
              <a:t>, </a:t>
            </a:r>
            <a:r>
              <a:rPr lang="es-ES" dirty="0" err="1" smtClean="0"/>
              <a:t>sagittis</a:t>
            </a:r>
            <a:r>
              <a:rPr lang="es-ES" dirty="0" smtClean="0"/>
              <a:t> in </a:t>
            </a:r>
            <a:r>
              <a:rPr lang="es-ES" dirty="0" err="1" smtClean="0"/>
              <a:t>erat</a:t>
            </a:r>
            <a:r>
              <a:rPr lang="es-ES" dirty="0" smtClean="0"/>
              <a:t> </a:t>
            </a:r>
            <a:r>
              <a:rPr lang="es-ES" dirty="0" err="1" smtClean="0"/>
              <a:t>eget</a:t>
            </a:r>
            <a:r>
              <a:rPr lang="es-ES" dirty="0" smtClean="0"/>
              <a:t>, </a:t>
            </a:r>
            <a:r>
              <a:rPr lang="es-ES" dirty="0" err="1" smtClean="0"/>
              <a:t>finibus</a:t>
            </a:r>
            <a:r>
              <a:rPr lang="es-ES" dirty="0" smtClean="0"/>
              <a:t> </a:t>
            </a:r>
            <a:r>
              <a:rPr lang="es-ES" dirty="0" err="1" smtClean="0"/>
              <a:t>facilisis</a:t>
            </a:r>
            <a:r>
              <a:rPr lang="es-ES" dirty="0" smtClean="0"/>
              <a:t> odio. </a:t>
            </a:r>
            <a:r>
              <a:rPr lang="es-ES" dirty="0" err="1" smtClean="0"/>
              <a:t>Nullam</a:t>
            </a:r>
            <a:r>
              <a:rPr lang="es-ES" dirty="0" smtClean="0"/>
              <a:t> </a:t>
            </a:r>
            <a:r>
              <a:rPr lang="es-ES" dirty="0" err="1" smtClean="0"/>
              <a:t>blandit</a:t>
            </a:r>
            <a:r>
              <a:rPr lang="es-ES" dirty="0" smtClean="0"/>
              <a:t> ante non </a:t>
            </a:r>
            <a:r>
              <a:rPr lang="es-ES" dirty="0" err="1" smtClean="0"/>
              <a:t>augue</a:t>
            </a:r>
            <a:r>
              <a:rPr lang="es-ES" dirty="0" smtClean="0"/>
              <a:t> </a:t>
            </a:r>
            <a:r>
              <a:rPr lang="es-ES" dirty="0" err="1" smtClean="0"/>
              <a:t>convallis</a:t>
            </a:r>
            <a:r>
              <a:rPr lang="es-ES" dirty="0" smtClean="0"/>
              <a:t> </a:t>
            </a:r>
            <a:r>
              <a:rPr lang="es-ES" dirty="0" err="1" smtClean="0"/>
              <a:t>laoreet</a:t>
            </a:r>
            <a:r>
              <a:rPr lang="es-ES" dirty="0" smtClean="0"/>
              <a:t>. </a:t>
            </a:r>
            <a:br>
              <a:rPr lang="es-ES" dirty="0" smtClean="0"/>
            </a:br>
            <a:endParaRPr lang="es-ES" dirty="0" smtClean="0"/>
          </a:p>
          <a:p>
            <a:pPr lvl="0"/>
            <a:r>
              <a:rPr lang="es-ES" dirty="0" err="1" smtClean="0"/>
              <a:t>Maecenas</a:t>
            </a:r>
            <a:r>
              <a:rPr lang="es-ES" dirty="0" smtClean="0"/>
              <a:t> non </a:t>
            </a:r>
            <a:r>
              <a:rPr lang="es-ES" dirty="0" err="1" smtClean="0"/>
              <a:t>neque</a:t>
            </a:r>
            <a:r>
              <a:rPr lang="es-ES" dirty="0" smtClean="0"/>
              <a:t> libero. </a:t>
            </a:r>
            <a:r>
              <a:rPr lang="es-ES" dirty="0" err="1" smtClean="0"/>
              <a:t>Curabitur</a:t>
            </a:r>
            <a:r>
              <a:rPr lang="es-ES" dirty="0" smtClean="0"/>
              <a:t> at </a:t>
            </a:r>
            <a:r>
              <a:rPr lang="es-ES" dirty="0" err="1" smtClean="0"/>
              <a:t>tincidunt</a:t>
            </a:r>
            <a:r>
              <a:rPr lang="es-ES" dirty="0" smtClean="0"/>
              <a:t> nunc. </a:t>
            </a:r>
            <a:r>
              <a:rPr lang="es-ES" dirty="0" err="1" smtClean="0"/>
              <a:t>Phasellus</a:t>
            </a:r>
            <a:r>
              <a:rPr lang="es-ES" dirty="0" smtClean="0"/>
              <a:t> sed ex </a:t>
            </a:r>
            <a:r>
              <a:rPr lang="es-ES" dirty="0" err="1" smtClean="0"/>
              <a:t>congue</a:t>
            </a:r>
            <a:r>
              <a:rPr lang="es-ES" dirty="0" smtClean="0"/>
              <a:t>, </a:t>
            </a:r>
            <a:r>
              <a:rPr lang="es-ES" dirty="0" err="1" smtClean="0"/>
              <a:t>egestas</a:t>
            </a:r>
            <a:r>
              <a:rPr lang="es-ES" dirty="0" smtClean="0"/>
              <a:t> </a:t>
            </a:r>
            <a:r>
              <a:rPr lang="es-ES" dirty="0" err="1" smtClean="0"/>
              <a:t>massa</a:t>
            </a:r>
            <a:r>
              <a:rPr lang="es-ES" dirty="0" smtClean="0"/>
              <a:t> </a:t>
            </a:r>
            <a:r>
              <a:rPr lang="es-ES" dirty="0" err="1" smtClean="0"/>
              <a:t>quis</a:t>
            </a:r>
            <a:r>
              <a:rPr lang="es-ES" dirty="0" smtClean="0"/>
              <a:t>, </a:t>
            </a:r>
            <a:r>
              <a:rPr lang="es-ES" dirty="0" err="1" smtClean="0"/>
              <a:t>iaculis</a:t>
            </a:r>
            <a:r>
              <a:rPr lang="es-ES" dirty="0" smtClean="0"/>
              <a:t> </a:t>
            </a:r>
            <a:r>
              <a:rPr lang="es-ES" dirty="0" err="1" smtClean="0"/>
              <a:t>sapien</a:t>
            </a:r>
            <a:r>
              <a:rPr lang="es-ES" dirty="0" smtClean="0"/>
              <a:t>. </a:t>
            </a:r>
            <a:r>
              <a:rPr lang="es-ES" dirty="0" err="1" smtClean="0"/>
              <a:t>Pellentesque</a:t>
            </a:r>
            <a:r>
              <a:rPr lang="es-ES" dirty="0" smtClean="0"/>
              <a:t> ut </a:t>
            </a:r>
            <a:r>
              <a:rPr lang="es-ES" dirty="0" err="1" smtClean="0"/>
              <a:t>feugiat</a:t>
            </a:r>
            <a:r>
              <a:rPr lang="es-ES" dirty="0" smtClean="0"/>
              <a:t> mi. </a:t>
            </a:r>
            <a:r>
              <a:rPr lang="es-ES" dirty="0" err="1" smtClean="0"/>
              <a:t>Aenean</a:t>
            </a:r>
            <a:r>
              <a:rPr lang="es-ES" dirty="0" smtClean="0"/>
              <a:t> </a:t>
            </a:r>
            <a:r>
              <a:rPr lang="es-ES" dirty="0" err="1" smtClean="0"/>
              <a:t>commodo</a:t>
            </a:r>
            <a:r>
              <a:rPr lang="es-ES" dirty="0" smtClean="0"/>
              <a:t>, </a:t>
            </a:r>
            <a:r>
              <a:rPr lang="es-ES" dirty="0" err="1" smtClean="0"/>
              <a:t>lectus</a:t>
            </a:r>
            <a:r>
              <a:rPr lang="es-ES" dirty="0" smtClean="0"/>
              <a:t> </a:t>
            </a:r>
            <a:r>
              <a:rPr lang="es-ES" dirty="0" err="1" smtClean="0"/>
              <a:t>quis</a:t>
            </a:r>
            <a:r>
              <a:rPr lang="es-ES" dirty="0" smtClean="0"/>
              <a:t> </a:t>
            </a:r>
            <a:r>
              <a:rPr lang="es-ES" dirty="0" err="1" smtClean="0"/>
              <a:t>interdum</a:t>
            </a:r>
            <a:r>
              <a:rPr lang="es-ES" dirty="0" smtClean="0"/>
              <a:t> </a:t>
            </a:r>
            <a:r>
              <a:rPr lang="es-ES" dirty="0" err="1" smtClean="0"/>
              <a:t>posuere</a:t>
            </a:r>
            <a:r>
              <a:rPr lang="es-ES" dirty="0" smtClean="0"/>
              <a:t>, </a:t>
            </a:r>
            <a:r>
              <a:rPr lang="es-ES" dirty="0" err="1" smtClean="0"/>
              <a:t>arcu</a:t>
            </a:r>
            <a:r>
              <a:rPr lang="es-ES" dirty="0" smtClean="0"/>
              <a:t> </a:t>
            </a:r>
            <a:r>
              <a:rPr lang="es-ES" dirty="0" err="1" smtClean="0"/>
              <a:t>lacus</a:t>
            </a:r>
            <a:r>
              <a:rPr lang="es-ES" dirty="0" smtClean="0"/>
              <a:t> </a:t>
            </a:r>
            <a:r>
              <a:rPr lang="es-ES" dirty="0" err="1" smtClean="0"/>
              <a:t>semper</a:t>
            </a:r>
            <a:r>
              <a:rPr lang="es-ES" dirty="0" smtClean="0"/>
              <a:t> </a:t>
            </a:r>
            <a:r>
              <a:rPr lang="es-ES" dirty="0" err="1" smtClean="0"/>
              <a:t>lectus</a:t>
            </a:r>
            <a:r>
              <a:rPr lang="es-ES" dirty="0" smtClean="0"/>
              <a:t>, sed </a:t>
            </a:r>
            <a:r>
              <a:rPr lang="es-ES" dirty="0" err="1" smtClean="0"/>
              <a:t>scelerisque</a:t>
            </a:r>
            <a:r>
              <a:rPr lang="es-ES" dirty="0" smtClean="0"/>
              <a:t> </a:t>
            </a:r>
            <a:r>
              <a:rPr lang="es-ES" dirty="0" err="1" smtClean="0"/>
              <a:t>erat</a:t>
            </a:r>
            <a:r>
              <a:rPr lang="es-ES" dirty="0" smtClean="0"/>
              <a:t> </a:t>
            </a:r>
            <a:r>
              <a:rPr lang="es-ES" dirty="0" err="1" smtClean="0"/>
              <a:t>arcu</a:t>
            </a:r>
            <a:r>
              <a:rPr lang="es-ES" dirty="0" smtClean="0"/>
              <a:t> </a:t>
            </a:r>
            <a:r>
              <a:rPr lang="es-ES" dirty="0" err="1" smtClean="0"/>
              <a:t>nec</a:t>
            </a:r>
            <a:r>
              <a:rPr lang="es-ES" dirty="0" smtClean="0"/>
              <a:t> magna. Sed </a:t>
            </a:r>
            <a:r>
              <a:rPr lang="es-ES" dirty="0" err="1" smtClean="0"/>
              <a:t>faucibus</a:t>
            </a:r>
            <a:r>
              <a:rPr lang="es-ES" dirty="0" smtClean="0"/>
              <a:t> </a:t>
            </a:r>
            <a:r>
              <a:rPr lang="es-ES" dirty="0" err="1" smtClean="0"/>
              <a:t>iaculis</a:t>
            </a:r>
            <a:r>
              <a:rPr lang="es-ES" dirty="0" smtClean="0"/>
              <a:t> </a:t>
            </a:r>
            <a:r>
              <a:rPr lang="es-ES" dirty="0" err="1" smtClean="0"/>
              <a:t>orci</a:t>
            </a:r>
            <a:r>
              <a:rPr lang="es-ES" dirty="0" smtClean="0"/>
              <a:t> et </a:t>
            </a:r>
            <a:r>
              <a:rPr lang="es-ES" dirty="0" err="1" smtClean="0"/>
              <a:t>maximus</a:t>
            </a:r>
            <a:r>
              <a:rPr lang="es-ES" dirty="0" smtClean="0"/>
              <a:t>. </a:t>
            </a:r>
            <a:r>
              <a:rPr lang="es-ES" dirty="0" err="1" smtClean="0"/>
              <a:t>Fusce</a:t>
            </a:r>
            <a:r>
              <a:rPr lang="es-ES" dirty="0" smtClean="0"/>
              <a:t> </a:t>
            </a:r>
            <a:r>
              <a:rPr lang="es-ES" dirty="0" err="1" smtClean="0"/>
              <a:t>fermentum</a:t>
            </a:r>
            <a:r>
              <a:rPr lang="es-ES" dirty="0" smtClean="0"/>
              <a:t> </a:t>
            </a:r>
            <a:r>
              <a:rPr lang="es-ES" dirty="0" err="1" smtClean="0"/>
              <a:t>metus</a:t>
            </a:r>
            <a:r>
              <a:rPr lang="es-ES" dirty="0" smtClean="0"/>
              <a:t> vitae magna </a:t>
            </a:r>
            <a:r>
              <a:rPr lang="es-ES" dirty="0" err="1" smtClean="0"/>
              <a:t>venenatis</a:t>
            </a:r>
            <a:r>
              <a:rPr lang="es-ES" dirty="0" smtClean="0"/>
              <a:t> </a:t>
            </a:r>
            <a:r>
              <a:rPr lang="es-ES" dirty="0" err="1" smtClean="0"/>
              <a:t>feugiat</a:t>
            </a:r>
            <a:r>
              <a:rPr lang="es-ES" dirty="0" smtClean="0"/>
              <a:t> </a:t>
            </a:r>
            <a:r>
              <a:rPr lang="es-ES" dirty="0" err="1" smtClean="0"/>
              <a:t>quis</a:t>
            </a:r>
            <a:r>
              <a:rPr lang="es-ES" dirty="0" smtClean="0"/>
              <a:t> </a:t>
            </a:r>
            <a:r>
              <a:rPr lang="es-ES" dirty="0" err="1" smtClean="0"/>
              <a:t>quis</a:t>
            </a:r>
            <a:r>
              <a:rPr lang="es-ES" dirty="0" smtClean="0"/>
              <a:t> </a:t>
            </a:r>
            <a:r>
              <a:rPr lang="es-ES" dirty="0" err="1" smtClean="0"/>
              <a:t>ipsum</a:t>
            </a:r>
            <a:r>
              <a:rPr lang="es-ES" dirty="0" smtClean="0"/>
              <a:t>. Sed in dolor </a:t>
            </a:r>
            <a:r>
              <a:rPr lang="es-ES" dirty="0" err="1" smtClean="0"/>
              <a:t>cursus</a:t>
            </a:r>
            <a:r>
              <a:rPr lang="es-ES" dirty="0" smtClean="0"/>
              <a:t>, </a:t>
            </a:r>
            <a:r>
              <a:rPr lang="es-ES" dirty="0" err="1" smtClean="0"/>
              <a:t>egestas</a:t>
            </a:r>
            <a:r>
              <a:rPr lang="es-ES" dirty="0" smtClean="0"/>
              <a:t> urna id, </a:t>
            </a:r>
            <a:r>
              <a:rPr lang="es-ES" dirty="0" err="1" smtClean="0"/>
              <a:t>mollis</a:t>
            </a:r>
            <a:r>
              <a:rPr lang="es-ES" dirty="0" smtClean="0"/>
              <a:t> leo. </a:t>
            </a:r>
            <a:r>
              <a:rPr lang="es-ES" dirty="0" err="1" smtClean="0"/>
              <a:t>Duis</a:t>
            </a:r>
            <a:r>
              <a:rPr lang="es-ES" dirty="0" smtClean="0"/>
              <a:t> </a:t>
            </a:r>
            <a:r>
              <a:rPr lang="es-ES" dirty="0" err="1" smtClean="0"/>
              <a:t>pellentesque</a:t>
            </a:r>
            <a:r>
              <a:rPr lang="es-ES" dirty="0" smtClean="0"/>
              <a:t> </a:t>
            </a:r>
            <a:r>
              <a:rPr lang="es-ES" dirty="0" err="1" smtClean="0"/>
              <a:t>lorem</a:t>
            </a:r>
            <a:r>
              <a:rPr lang="es-ES" dirty="0" smtClean="0"/>
              <a:t> at </a:t>
            </a:r>
            <a:r>
              <a:rPr lang="es-ES" dirty="0" err="1" smtClean="0"/>
              <a:t>laoreet</a:t>
            </a:r>
            <a:r>
              <a:rPr lang="es-ES" dirty="0" smtClean="0"/>
              <a:t> </a:t>
            </a:r>
            <a:r>
              <a:rPr lang="es-ES" dirty="0" err="1" smtClean="0"/>
              <a:t>rhoncus</a:t>
            </a:r>
            <a:r>
              <a:rPr lang="es-ES" dirty="0" smtClean="0"/>
              <a:t>. Sed </a:t>
            </a:r>
            <a:r>
              <a:rPr lang="es-ES" dirty="0" err="1" smtClean="0"/>
              <a:t>tempus</a:t>
            </a:r>
            <a:r>
              <a:rPr lang="es-ES" dirty="0" smtClean="0"/>
              <a:t> </a:t>
            </a:r>
            <a:r>
              <a:rPr lang="es-ES" dirty="0" err="1" smtClean="0"/>
              <a:t>convallis</a:t>
            </a:r>
            <a:r>
              <a:rPr lang="es-ES" dirty="0" smtClean="0"/>
              <a:t> </a:t>
            </a:r>
            <a:r>
              <a:rPr lang="es-ES" dirty="0" err="1" smtClean="0"/>
              <a:t>metus</a:t>
            </a:r>
            <a:r>
              <a:rPr lang="es-ES" dirty="0" smtClean="0"/>
              <a:t> </a:t>
            </a:r>
            <a:r>
              <a:rPr lang="es-ES" dirty="0" err="1" smtClean="0"/>
              <a:t>quis</a:t>
            </a:r>
            <a:r>
              <a:rPr lang="es-ES" dirty="0" smtClean="0"/>
              <a:t> </a:t>
            </a:r>
            <a:r>
              <a:rPr lang="es-ES" dirty="0" err="1" smtClean="0"/>
              <a:t>tristique</a:t>
            </a:r>
            <a:r>
              <a:rPr lang="es-ES" dirty="0" smtClean="0"/>
              <a:t>. Ut </a:t>
            </a:r>
            <a:r>
              <a:rPr lang="es-ES" dirty="0" err="1" smtClean="0"/>
              <a:t>consequat</a:t>
            </a:r>
            <a:r>
              <a:rPr lang="es-ES" dirty="0" smtClean="0"/>
              <a:t> </a:t>
            </a:r>
            <a:r>
              <a:rPr lang="es-ES" dirty="0" err="1" smtClean="0"/>
              <a:t>interdum</a:t>
            </a:r>
            <a:r>
              <a:rPr lang="es-ES" dirty="0" smtClean="0"/>
              <a:t> </a:t>
            </a:r>
            <a:r>
              <a:rPr lang="es-ES" dirty="0" err="1" smtClean="0"/>
              <a:t>metus</a:t>
            </a:r>
            <a:r>
              <a:rPr lang="es-ES" dirty="0" smtClean="0"/>
              <a:t> sed </a:t>
            </a:r>
            <a:r>
              <a:rPr lang="es-ES" dirty="0" err="1" smtClean="0"/>
              <a:t>gravida</a:t>
            </a:r>
            <a:r>
              <a:rPr lang="es-ES" dirty="0" smtClean="0"/>
              <a:t>.</a:t>
            </a:r>
          </a:p>
        </p:txBody>
      </p:sp>
      <p:sp>
        <p:nvSpPr>
          <p:cNvPr id="9" name="Marcador de texto 11"/>
          <p:cNvSpPr>
            <a:spLocks noGrp="1"/>
          </p:cNvSpPr>
          <p:nvPr>
            <p:ph type="body" sz="quarter" idx="13" hasCustomPrompt="1"/>
          </p:nvPr>
        </p:nvSpPr>
        <p:spPr>
          <a:xfrm>
            <a:off x="568329" y="832468"/>
            <a:ext cx="8372475" cy="334141"/>
          </a:xfrm>
          <a:prstGeom prst="rect">
            <a:avLst/>
          </a:prstGeom>
        </p:spPr>
        <p:txBody>
          <a:bodyPr vert="horz" lIns="0" tIns="0" rIns="0" bIns="0"/>
          <a:lstStyle>
            <a:lvl1pPr marL="0" indent="0">
              <a:buNone/>
              <a:defRPr sz="1700" b="1" i="0">
                <a:solidFill>
                  <a:srgbClr val="96CE00"/>
                </a:solidFill>
                <a:latin typeface="Arial"/>
                <a:cs typeface="Arial"/>
              </a:defRPr>
            </a:lvl1pPr>
          </a:lstStyle>
          <a:p>
            <a:pPr lvl="0"/>
            <a:r>
              <a:rPr lang="es-ES_tradnl" dirty="0" smtClean="0"/>
              <a:t>1.1. Título </a:t>
            </a:r>
            <a:r>
              <a:rPr lang="es-ES_tradnl" dirty="0" err="1" smtClean="0"/>
              <a:t>Slide</a:t>
            </a:r>
            <a:r>
              <a:rPr lang="es-ES_tradnl" dirty="0" smtClean="0"/>
              <a:t> Arial Negrita</a:t>
            </a:r>
            <a:endParaRPr lang="es-ES" dirty="0"/>
          </a:p>
        </p:txBody>
      </p:sp>
      <p:sp>
        <p:nvSpPr>
          <p:cNvPr id="12" name="Marcador de posición de imagen 11"/>
          <p:cNvSpPr>
            <a:spLocks noGrp="1"/>
          </p:cNvSpPr>
          <p:nvPr>
            <p:ph type="pic" sz="quarter" idx="21" hasCustomPrompt="1"/>
          </p:nvPr>
        </p:nvSpPr>
        <p:spPr>
          <a:xfrm>
            <a:off x="6621467" y="1921935"/>
            <a:ext cx="1946275" cy="1623484"/>
          </a:xfrm>
          <a:prstGeom prst="rect">
            <a:avLst/>
          </a:prstGeom>
        </p:spPr>
        <p:txBody>
          <a:bodyPr vert="horz" anchor="ctr"/>
          <a:lstStyle>
            <a:lvl1pPr marL="0" indent="0" algn="ctr">
              <a:buNone/>
              <a:defRPr sz="1000" b="0" i="0">
                <a:solidFill>
                  <a:srgbClr val="1A2732"/>
                </a:solidFill>
                <a:latin typeface="Arial"/>
                <a:cs typeface="Arial"/>
              </a:defRPr>
            </a:lvl1pPr>
          </a:lstStyle>
          <a:p>
            <a:r>
              <a:rPr lang="es-ES" dirty="0" smtClean="0"/>
              <a:t>insertar imagen</a:t>
            </a:r>
            <a:endParaRPr lang="es-ES" dirty="0"/>
          </a:p>
        </p:txBody>
      </p:sp>
      <p:sp>
        <p:nvSpPr>
          <p:cNvPr id="14" name="Marcador de texto 13"/>
          <p:cNvSpPr>
            <a:spLocks noGrp="1"/>
          </p:cNvSpPr>
          <p:nvPr>
            <p:ph type="body" sz="quarter" idx="22" hasCustomPrompt="1"/>
          </p:nvPr>
        </p:nvSpPr>
        <p:spPr>
          <a:xfrm>
            <a:off x="6621467" y="3703464"/>
            <a:ext cx="1946275" cy="1554336"/>
          </a:xfrm>
          <a:prstGeom prst="rect">
            <a:avLst/>
          </a:prstGeom>
        </p:spPr>
        <p:txBody>
          <a:bodyPr vert="horz" lIns="0" tIns="0" rIns="0" bIns="0"/>
          <a:lstStyle>
            <a:lvl1pPr marL="0" indent="0">
              <a:lnSpc>
                <a:spcPct val="120000"/>
              </a:lnSpc>
              <a:buFont typeface="Arial"/>
              <a:buNone/>
              <a:defRPr sz="800">
                <a:solidFill>
                  <a:srgbClr val="1A2732"/>
                </a:solidFill>
                <a:latin typeface="Arial"/>
                <a:cs typeface="Arial"/>
              </a:defRPr>
            </a:lvl1pPr>
            <a:lvl2pPr marL="457200" indent="0">
              <a:buFont typeface="Arial"/>
              <a:buNone/>
              <a:defRPr sz="1000">
                <a:solidFill>
                  <a:schemeClr val="tx2"/>
                </a:solidFill>
                <a:latin typeface="Neo Sans Pro"/>
                <a:cs typeface="Neo Sans Pro"/>
              </a:defRPr>
            </a:lvl2pPr>
            <a:lvl3pPr marL="914400" indent="0">
              <a:buFont typeface="Arial"/>
              <a:buNone/>
              <a:defRPr sz="1000">
                <a:solidFill>
                  <a:schemeClr val="tx2"/>
                </a:solidFill>
                <a:latin typeface="Neo Sans Pro"/>
                <a:cs typeface="Neo Sans Pro"/>
              </a:defRPr>
            </a:lvl3pPr>
            <a:lvl4pPr marL="1371600" indent="0">
              <a:buFont typeface="Arial"/>
              <a:buNone/>
              <a:defRPr sz="1000">
                <a:solidFill>
                  <a:schemeClr val="tx2"/>
                </a:solidFill>
                <a:latin typeface="Neo Sans Pro"/>
                <a:cs typeface="Neo Sans Pro"/>
              </a:defRPr>
            </a:lvl4pPr>
            <a:lvl5pPr marL="1828800" indent="0">
              <a:buFont typeface="Arial"/>
              <a:buNone/>
              <a:defRPr sz="1000">
                <a:solidFill>
                  <a:schemeClr val="tx2"/>
                </a:solidFill>
                <a:latin typeface="Neo Sans Pro"/>
                <a:cs typeface="Neo Sans Pro"/>
              </a:defRPr>
            </a:lvl5pPr>
          </a:lstStyle>
          <a:p>
            <a:pPr lvl="0"/>
            <a:r>
              <a:rPr lang="es-ES" dirty="0" err="1" smtClean="0"/>
              <a:t>Maecenxas</a:t>
            </a:r>
            <a:r>
              <a:rPr lang="es-ES" dirty="0" smtClean="0"/>
              <a:t> non </a:t>
            </a:r>
            <a:r>
              <a:rPr lang="es-ES" dirty="0" err="1" smtClean="0"/>
              <a:t>neque</a:t>
            </a:r>
            <a:r>
              <a:rPr lang="es-ES" dirty="0" smtClean="0"/>
              <a:t> libero. </a:t>
            </a:r>
            <a:r>
              <a:rPr lang="es-ES" dirty="0" err="1" smtClean="0"/>
              <a:t>Curabitur</a:t>
            </a:r>
            <a:r>
              <a:rPr lang="es-ES" dirty="0" smtClean="0"/>
              <a:t> at </a:t>
            </a:r>
            <a:r>
              <a:rPr lang="es-ES" dirty="0" err="1" smtClean="0"/>
              <a:t>tincidunt</a:t>
            </a:r>
            <a:r>
              <a:rPr lang="es-ES" dirty="0" smtClean="0"/>
              <a:t> nunc. </a:t>
            </a:r>
            <a:r>
              <a:rPr lang="es-ES" dirty="0" err="1" smtClean="0"/>
              <a:t>Phasellus</a:t>
            </a:r>
            <a:r>
              <a:rPr lang="es-ES" dirty="0" smtClean="0"/>
              <a:t> sed ex </a:t>
            </a:r>
            <a:r>
              <a:rPr lang="es-ES" dirty="0" err="1" smtClean="0"/>
              <a:t>congue</a:t>
            </a:r>
            <a:r>
              <a:rPr lang="es-ES" dirty="0" smtClean="0"/>
              <a:t>, </a:t>
            </a:r>
            <a:r>
              <a:rPr lang="es-ES" dirty="0" err="1" smtClean="0"/>
              <a:t>egestas</a:t>
            </a:r>
            <a:r>
              <a:rPr lang="es-ES" dirty="0" smtClean="0"/>
              <a:t> </a:t>
            </a:r>
            <a:r>
              <a:rPr lang="es-ES" dirty="0" err="1" smtClean="0"/>
              <a:t>massa</a:t>
            </a:r>
            <a:r>
              <a:rPr lang="es-ES" dirty="0" smtClean="0"/>
              <a:t> </a:t>
            </a:r>
            <a:r>
              <a:rPr lang="es-ES" dirty="0" err="1" smtClean="0"/>
              <a:t>quis</a:t>
            </a:r>
            <a:r>
              <a:rPr lang="es-ES" dirty="0" smtClean="0"/>
              <a:t>, </a:t>
            </a:r>
            <a:r>
              <a:rPr lang="es-ES" dirty="0" err="1" smtClean="0"/>
              <a:t>iaculis</a:t>
            </a:r>
            <a:r>
              <a:rPr lang="es-ES" dirty="0" smtClean="0"/>
              <a:t> </a:t>
            </a:r>
            <a:r>
              <a:rPr lang="es-ES" dirty="0" err="1" smtClean="0"/>
              <a:t>sapien</a:t>
            </a:r>
            <a:r>
              <a:rPr lang="es-ES" dirty="0" smtClean="0"/>
              <a:t>. </a:t>
            </a:r>
            <a:r>
              <a:rPr lang="es-ES" dirty="0" err="1" smtClean="0"/>
              <a:t>Pellentesque</a:t>
            </a:r>
            <a:r>
              <a:rPr lang="es-ES" dirty="0" smtClean="0"/>
              <a:t> ut </a:t>
            </a:r>
            <a:r>
              <a:rPr lang="es-ES" dirty="0" err="1" smtClean="0"/>
              <a:t>feugiat</a:t>
            </a:r>
            <a:r>
              <a:rPr lang="es-ES" dirty="0" smtClean="0"/>
              <a:t> mi. </a:t>
            </a:r>
            <a:r>
              <a:rPr lang="es-ES" dirty="0" err="1" smtClean="0"/>
              <a:t>Aenean</a:t>
            </a:r>
            <a:r>
              <a:rPr lang="es-ES" dirty="0" smtClean="0"/>
              <a:t> </a:t>
            </a:r>
            <a:r>
              <a:rPr lang="es-ES" dirty="0" err="1" smtClean="0"/>
              <a:t>commodo</a:t>
            </a:r>
            <a:r>
              <a:rPr lang="es-ES" dirty="0" smtClean="0"/>
              <a:t>, </a:t>
            </a:r>
            <a:r>
              <a:rPr lang="es-ES" dirty="0" err="1" smtClean="0"/>
              <a:t>lectus</a:t>
            </a:r>
            <a:r>
              <a:rPr lang="es-ES" dirty="0" smtClean="0"/>
              <a:t> </a:t>
            </a:r>
            <a:r>
              <a:rPr lang="es-ES" dirty="0" err="1" smtClean="0"/>
              <a:t>quis</a:t>
            </a:r>
            <a:r>
              <a:rPr lang="es-ES" dirty="0" smtClean="0"/>
              <a:t> </a:t>
            </a:r>
            <a:r>
              <a:rPr lang="es-ES" dirty="0" err="1" smtClean="0"/>
              <a:t>interdum</a:t>
            </a:r>
            <a:r>
              <a:rPr lang="es-ES" dirty="0" smtClean="0"/>
              <a:t> </a:t>
            </a:r>
            <a:r>
              <a:rPr lang="es-ES" dirty="0" err="1" smtClean="0"/>
              <a:t>posuere</a:t>
            </a:r>
            <a:r>
              <a:rPr lang="es-ES" dirty="0" smtClean="0"/>
              <a:t>, </a:t>
            </a:r>
            <a:r>
              <a:rPr lang="es-ES" dirty="0" err="1" smtClean="0"/>
              <a:t>arcu</a:t>
            </a:r>
            <a:r>
              <a:rPr lang="es-ES" dirty="0" smtClean="0"/>
              <a:t> </a:t>
            </a:r>
            <a:r>
              <a:rPr lang="es-ES" dirty="0" err="1" smtClean="0"/>
              <a:t>lacus</a:t>
            </a:r>
            <a:r>
              <a:rPr lang="es-ES" dirty="0" smtClean="0"/>
              <a:t> </a:t>
            </a:r>
            <a:r>
              <a:rPr lang="es-ES" dirty="0" err="1" smtClean="0"/>
              <a:t>semper</a:t>
            </a:r>
            <a:r>
              <a:rPr lang="es-ES" dirty="0" smtClean="0"/>
              <a:t> </a:t>
            </a:r>
            <a:r>
              <a:rPr lang="es-ES" dirty="0" err="1" smtClean="0"/>
              <a:t>lectus</a:t>
            </a:r>
            <a:r>
              <a:rPr lang="es-ES" dirty="0" smtClean="0"/>
              <a:t>, sed </a:t>
            </a:r>
            <a:r>
              <a:rPr lang="es-ES" dirty="0" err="1" smtClean="0"/>
              <a:t>scelerisque</a:t>
            </a:r>
            <a:r>
              <a:rPr lang="es-ES" dirty="0" smtClean="0"/>
              <a:t> </a:t>
            </a:r>
            <a:r>
              <a:rPr lang="es-ES" dirty="0" err="1" smtClean="0"/>
              <a:t>erat</a:t>
            </a:r>
            <a:r>
              <a:rPr lang="es-ES" dirty="0" smtClean="0"/>
              <a:t> </a:t>
            </a:r>
            <a:r>
              <a:rPr lang="es-ES" dirty="0" err="1" smtClean="0"/>
              <a:t>arcu</a:t>
            </a:r>
            <a:r>
              <a:rPr lang="es-ES" dirty="0" smtClean="0"/>
              <a:t> </a:t>
            </a:r>
            <a:r>
              <a:rPr lang="es-ES" dirty="0" err="1" smtClean="0"/>
              <a:t>nec</a:t>
            </a:r>
            <a:r>
              <a:rPr lang="es-ES" dirty="0" smtClean="0"/>
              <a:t> magna. Sed </a:t>
            </a:r>
            <a:r>
              <a:rPr lang="es-ES" dirty="0" err="1" smtClean="0"/>
              <a:t>faucibus</a:t>
            </a:r>
            <a:r>
              <a:rPr lang="es-ES" dirty="0" smtClean="0"/>
              <a:t> </a:t>
            </a:r>
            <a:r>
              <a:rPr lang="es-ES" dirty="0" err="1" smtClean="0"/>
              <a:t>iaculis</a:t>
            </a:r>
            <a:r>
              <a:rPr lang="es-ES" dirty="0" smtClean="0"/>
              <a:t> </a:t>
            </a:r>
            <a:r>
              <a:rPr lang="es-ES" dirty="0" err="1" smtClean="0"/>
              <a:t>orci</a:t>
            </a:r>
            <a:r>
              <a:rPr lang="es-ES" dirty="0" smtClean="0"/>
              <a:t> et </a:t>
            </a:r>
            <a:r>
              <a:rPr lang="es-ES" dirty="0" err="1" smtClean="0"/>
              <a:t>maximus</a:t>
            </a:r>
            <a:r>
              <a:rPr lang="es-ES" dirty="0" smtClean="0"/>
              <a:t>. </a:t>
            </a:r>
          </a:p>
        </p:txBody>
      </p:sp>
      <p:sp>
        <p:nvSpPr>
          <p:cNvPr id="2" name="Marcador de fecha 1"/>
          <p:cNvSpPr>
            <a:spLocks noGrp="1"/>
          </p:cNvSpPr>
          <p:nvPr>
            <p:ph type="dt" sz="half" idx="23"/>
          </p:nvPr>
        </p:nvSpPr>
        <p:spPr/>
        <p:txBody>
          <a:bodyPr/>
          <a:lstStyle>
            <a:lvl1pPr>
              <a:defRPr>
                <a:latin typeface="Arial"/>
                <a:cs typeface="Arial"/>
              </a:defRPr>
            </a:lvl1pPr>
          </a:lstStyle>
          <a:p>
            <a:fld id="{13AA137D-DEA8-C446-91E1-52B049B7B1CA}" type="datetime1">
              <a:rPr lang="es-ES" smtClean="0"/>
              <a:pPr/>
              <a:t>26/11/2014</a:t>
            </a:fld>
            <a:endParaRPr lang="es-ES" dirty="0"/>
          </a:p>
        </p:txBody>
      </p:sp>
      <p:sp>
        <p:nvSpPr>
          <p:cNvPr id="10" name="Marcador de número de diapositiva 9"/>
          <p:cNvSpPr>
            <a:spLocks noGrp="1"/>
          </p:cNvSpPr>
          <p:nvPr>
            <p:ph type="sldNum" sz="quarter" idx="24"/>
          </p:nvPr>
        </p:nvSpPr>
        <p:spPr/>
        <p:txBody>
          <a:bodyPr/>
          <a:lstStyle>
            <a:lvl1pPr>
              <a:defRPr>
                <a:latin typeface="Arial"/>
                <a:cs typeface="Arial"/>
              </a:defRPr>
            </a:lvl1pPr>
          </a:lstStyle>
          <a:p>
            <a:fld id="{344E222A-A7EF-CA4E-8F6D-9B62E39074A2}" type="slidenum">
              <a:rPr lang="es-ES" smtClean="0"/>
              <a:pPr/>
              <a:t>‹Nº›</a:t>
            </a:fld>
            <a:endParaRPr lang="es-ES" dirty="0"/>
          </a:p>
        </p:txBody>
      </p:sp>
      <p:sp>
        <p:nvSpPr>
          <p:cNvPr id="16" name="Marcador de texto 3"/>
          <p:cNvSpPr>
            <a:spLocks noGrp="1"/>
          </p:cNvSpPr>
          <p:nvPr>
            <p:ph type="body" sz="quarter" idx="25" hasCustomPrompt="1"/>
          </p:nvPr>
        </p:nvSpPr>
        <p:spPr>
          <a:xfrm>
            <a:off x="1544301" y="6334411"/>
            <a:ext cx="2952000" cy="144000"/>
          </a:xfrm>
          <a:prstGeom prst="rect">
            <a:avLst/>
          </a:prstGeom>
        </p:spPr>
        <p:txBody>
          <a:bodyPr vert="horz" lIns="0" tIns="0" rIns="0" bIns="0"/>
          <a:lstStyle>
            <a:lvl1pPr marL="0" indent="0">
              <a:buNone/>
              <a:defRPr sz="800" b="0" i="0">
                <a:solidFill>
                  <a:srgbClr val="1A2732"/>
                </a:solidFill>
                <a:latin typeface="Arial"/>
                <a:cs typeface="Arial"/>
              </a:defRPr>
            </a:lvl1pPr>
            <a:lvl2pPr marL="457200" indent="0">
              <a:buNone/>
              <a:defRPr sz="600" b="0" i="0">
                <a:latin typeface="Neo Sans Pro Light"/>
                <a:cs typeface="Neo Sans Pro Light"/>
              </a:defRPr>
            </a:lvl2pPr>
            <a:lvl3pPr marL="914400" indent="0">
              <a:buNone/>
              <a:defRPr sz="600" b="0" i="0">
                <a:latin typeface="Neo Sans Pro Light"/>
                <a:cs typeface="Neo Sans Pro Light"/>
              </a:defRPr>
            </a:lvl3pPr>
            <a:lvl4pPr marL="1371600" indent="0">
              <a:buNone/>
              <a:defRPr sz="600" b="0" i="0">
                <a:latin typeface="Neo Sans Pro Light"/>
                <a:cs typeface="Neo Sans Pro Light"/>
              </a:defRPr>
            </a:lvl4pPr>
            <a:lvl5pPr marL="1828800" indent="0">
              <a:buNone/>
              <a:defRPr sz="600" b="0" i="0">
                <a:latin typeface="Neo Sans Pro Light"/>
                <a:cs typeface="Neo Sans Pro Light"/>
              </a:defRPr>
            </a:lvl5pPr>
          </a:lstStyle>
          <a:p>
            <a:r>
              <a:rPr lang="es-ES" dirty="0" smtClean="0"/>
              <a:t>Dirección: Arial Bold. División: Arial Normal</a:t>
            </a:r>
            <a:endParaRPr lang="es-ES" dirty="0"/>
          </a:p>
        </p:txBody>
      </p:sp>
    </p:spTree>
    <p:extLst>
      <p:ext uri="{BB962C8B-B14F-4D97-AF65-F5344CB8AC3E}">
        <p14:creationId xmlns:p14="http://schemas.microsoft.com/office/powerpoint/2010/main" xmlns="" val="3139705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n y destacado">
    <p:spTree>
      <p:nvGrpSpPr>
        <p:cNvPr id="1" name=""/>
        <p:cNvGrpSpPr/>
        <p:nvPr/>
      </p:nvGrpSpPr>
      <p:grpSpPr>
        <a:xfrm>
          <a:off x="0" y="0"/>
          <a:ext cx="0" cy="0"/>
          <a:chOff x="0" y="0"/>
          <a:chExt cx="0" cy="0"/>
        </a:xfrm>
      </p:grpSpPr>
      <p:sp>
        <p:nvSpPr>
          <p:cNvPr id="5" name="Marcador de texto 11"/>
          <p:cNvSpPr>
            <a:spLocks noGrp="1"/>
          </p:cNvSpPr>
          <p:nvPr>
            <p:ph type="body" sz="quarter" idx="13" hasCustomPrompt="1"/>
          </p:nvPr>
        </p:nvSpPr>
        <p:spPr>
          <a:xfrm>
            <a:off x="568329" y="832468"/>
            <a:ext cx="8372475" cy="334141"/>
          </a:xfrm>
          <a:prstGeom prst="rect">
            <a:avLst/>
          </a:prstGeom>
        </p:spPr>
        <p:txBody>
          <a:bodyPr vert="horz" lIns="0" tIns="0" rIns="0" bIns="0"/>
          <a:lstStyle>
            <a:lvl1pPr marL="0" indent="0">
              <a:buNone/>
              <a:defRPr sz="1700" b="1" i="0">
                <a:solidFill>
                  <a:srgbClr val="96CE00"/>
                </a:solidFill>
                <a:latin typeface="Arial"/>
                <a:cs typeface="Arial"/>
              </a:defRPr>
            </a:lvl1pPr>
          </a:lstStyle>
          <a:p>
            <a:pPr lvl="0"/>
            <a:r>
              <a:rPr lang="es-ES_tradnl" dirty="0" smtClean="0"/>
              <a:t>1.1. Título </a:t>
            </a:r>
            <a:r>
              <a:rPr lang="es-ES_tradnl" dirty="0" err="1" smtClean="0"/>
              <a:t>Slide</a:t>
            </a:r>
            <a:r>
              <a:rPr lang="es-ES_tradnl" dirty="0" smtClean="0"/>
              <a:t> Arial Negrita</a:t>
            </a:r>
            <a:endParaRPr lang="es-ES" dirty="0"/>
          </a:p>
        </p:txBody>
      </p:sp>
      <p:cxnSp>
        <p:nvCxnSpPr>
          <p:cNvPr id="6" name="Conector recto 5"/>
          <p:cNvCxnSpPr/>
          <p:nvPr userDrawn="1"/>
        </p:nvCxnSpPr>
        <p:spPr>
          <a:xfrm>
            <a:off x="580856" y="1410856"/>
            <a:ext cx="467999" cy="0"/>
          </a:xfrm>
          <a:prstGeom prst="line">
            <a:avLst/>
          </a:prstGeom>
          <a:ln w="41275" cmpd="sng">
            <a:solidFill>
              <a:srgbClr val="90CE00"/>
            </a:solidFill>
          </a:ln>
          <a:effectLst/>
        </p:spPr>
        <p:style>
          <a:lnRef idx="2">
            <a:schemeClr val="accent1"/>
          </a:lnRef>
          <a:fillRef idx="0">
            <a:schemeClr val="accent1"/>
          </a:fillRef>
          <a:effectRef idx="1">
            <a:schemeClr val="accent1"/>
          </a:effectRef>
          <a:fontRef idx="minor">
            <a:schemeClr val="tx1"/>
          </a:fontRef>
        </p:style>
      </p:cxnSp>
      <p:cxnSp>
        <p:nvCxnSpPr>
          <p:cNvPr id="7" name="Conector recto 6"/>
          <p:cNvCxnSpPr/>
          <p:nvPr userDrawn="1"/>
        </p:nvCxnSpPr>
        <p:spPr>
          <a:xfrm>
            <a:off x="580856" y="6109547"/>
            <a:ext cx="467999" cy="0"/>
          </a:xfrm>
          <a:prstGeom prst="line">
            <a:avLst/>
          </a:prstGeom>
          <a:ln w="41275" cmpd="sng">
            <a:solidFill>
              <a:srgbClr val="1A2732"/>
            </a:solidFill>
          </a:ln>
          <a:effectLst/>
        </p:spPr>
        <p:style>
          <a:lnRef idx="2">
            <a:schemeClr val="accent1"/>
          </a:lnRef>
          <a:fillRef idx="0">
            <a:schemeClr val="accent1"/>
          </a:fillRef>
          <a:effectRef idx="1">
            <a:schemeClr val="accent1"/>
          </a:effectRef>
          <a:fontRef idx="minor">
            <a:schemeClr val="tx1"/>
          </a:fontRef>
        </p:style>
      </p:cxnSp>
      <p:sp>
        <p:nvSpPr>
          <p:cNvPr id="8" name="Título 1"/>
          <p:cNvSpPr>
            <a:spLocks noGrp="1"/>
          </p:cNvSpPr>
          <p:nvPr>
            <p:ph type="title" hasCustomPrompt="1"/>
          </p:nvPr>
        </p:nvSpPr>
        <p:spPr>
          <a:xfrm>
            <a:off x="580854" y="410983"/>
            <a:ext cx="2638596" cy="92333"/>
          </a:xfrm>
          <a:prstGeom prst="rect">
            <a:avLst/>
          </a:prstGeom>
        </p:spPr>
        <p:txBody>
          <a:bodyPr vert="horz" wrap="square" lIns="0" tIns="0" rIns="0" bIns="0">
            <a:spAutoFit/>
          </a:bodyPr>
          <a:lstStyle>
            <a:lvl1pPr algn="l">
              <a:defRPr sz="600" b="1" i="0">
                <a:solidFill>
                  <a:srgbClr val="1A2732"/>
                </a:solidFill>
                <a:latin typeface="Arial"/>
                <a:cs typeface="Arial"/>
              </a:defRPr>
            </a:lvl1pPr>
          </a:lstStyle>
          <a:p>
            <a:r>
              <a:rPr lang="es-ES_tradnl" dirty="0" smtClean="0"/>
              <a:t>Título de la presentación Arial Negrita</a:t>
            </a:r>
            <a:endParaRPr lang="es-ES" dirty="0"/>
          </a:p>
        </p:txBody>
      </p:sp>
      <p:sp>
        <p:nvSpPr>
          <p:cNvPr id="12" name="Marcador de texto 11"/>
          <p:cNvSpPr>
            <a:spLocks noGrp="1"/>
          </p:cNvSpPr>
          <p:nvPr>
            <p:ph type="body" sz="quarter" idx="21" hasCustomPrompt="1"/>
          </p:nvPr>
        </p:nvSpPr>
        <p:spPr>
          <a:xfrm>
            <a:off x="6333067" y="1854200"/>
            <a:ext cx="2064808" cy="3784600"/>
          </a:xfrm>
          <a:prstGeom prst="rect">
            <a:avLst/>
          </a:prstGeom>
        </p:spPr>
        <p:txBody>
          <a:bodyPr vert="horz" lIns="0" tIns="0" rIns="0" bIns="0"/>
          <a:lstStyle>
            <a:lvl1pPr marL="0" indent="0">
              <a:lnSpc>
                <a:spcPct val="140000"/>
              </a:lnSpc>
              <a:buNone/>
              <a:defRPr sz="1100" b="1" i="0">
                <a:solidFill>
                  <a:srgbClr val="96CE00"/>
                </a:solidFill>
                <a:latin typeface="Arial"/>
                <a:cs typeface="Arial"/>
              </a:defRPr>
            </a:lvl1pPr>
            <a:lvl2pPr marL="457200" indent="0">
              <a:buNone/>
              <a:defRPr sz="1200">
                <a:latin typeface="Neo Sans Pro"/>
                <a:cs typeface="Neo Sans Pro"/>
              </a:defRPr>
            </a:lvl2pPr>
            <a:lvl3pPr marL="914400" indent="0">
              <a:buNone/>
              <a:defRPr sz="1200">
                <a:latin typeface="Neo Sans Pro"/>
                <a:cs typeface="Neo Sans Pro"/>
              </a:defRPr>
            </a:lvl3pPr>
            <a:lvl4pPr marL="1371600" indent="0">
              <a:buNone/>
              <a:defRPr sz="1200">
                <a:latin typeface="Neo Sans Pro"/>
                <a:cs typeface="Neo Sans Pro"/>
              </a:defRPr>
            </a:lvl4pPr>
            <a:lvl5pPr marL="1828800" indent="0">
              <a:buNone/>
              <a:defRPr sz="1200">
                <a:latin typeface="Neo Sans Pro"/>
                <a:cs typeface="Neo Sans Pro"/>
              </a:defRPr>
            </a:lvl5pPr>
          </a:lstStyle>
          <a:p>
            <a:pPr lvl="0"/>
            <a:r>
              <a:rPr lang="es-ES_tradnl" dirty="0" err="1" smtClean="0"/>
              <a:t>Nullam</a:t>
            </a:r>
            <a:r>
              <a:rPr lang="es-ES_tradnl" dirty="0" smtClean="0"/>
              <a:t> ut </a:t>
            </a:r>
            <a:r>
              <a:rPr lang="es-ES_tradnl" dirty="0" err="1" smtClean="0"/>
              <a:t>consectetur</a:t>
            </a:r>
            <a:r>
              <a:rPr lang="es-ES_tradnl" dirty="0" smtClean="0"/>
              <a:t> </a:t>
            </a:r>
            <a:r>
              <a:rPr lang="es-ES_tradnl" dirty="0" err="1" smtClean="0"/>
              <a:t>lorem</a:t>
            </a:r>
            <a:r>
              <a:rPr lang="es-ES_tradnl" dirty="0" smtClean="0"/>
              <a:t>. </a:t>
            </a:r>
            <a:r>
              <a:rPr lang="es-ES_tradnl" dirty="0" err="1" smtClean="0"/>
              <a:t>Mauris</a:t>
            </a:r>
            <a:r>
              <a:rPr lang="es-ES_tradnl" dirty="0" smtClean="0"/>
              <a:t> non leo </a:t>
            </a:r>
            <a:r>
              <a:rPr lang="es-ES_tradnl" dirty="0" err="1" smtClean="0"/>
              <a:t>pulvinar</a:t>
            </a:r>
            <a:r>
              <a:rPr lang="es-ES_tradnl" dirty="0" smtClean="0"/>
              <a:t>, </a:t>
            </a:r>
            <a:r>
              <a:rPr lang="es-ES_tradnl" dirty="0" err="1" smtClean="0"/>
              <a:t>tincidunt</a:t>
            </a:r>
            <a:r>
              <a:rPr lang="es-ES_tradnl" dirty="0" smtClean="0"/>
              <a:t> </a:t>
            </a:r>
            <a:r>
              <a:rPr lang="es-ES_tradnl" dirty="0" err="1" smtClean="0"/>
              <a:t>lorem</a:t>
            </a:r>
            <a:r>
              <a:rPr lang="es-ES_tradnl" dirty="0" smtClean="0"/>
              <a:t> </a:t>
            </a:r>
            <a:r>
              <a:rPr lang="es-ES_tradnl" dirty="0" err="1" smtClean="0"/>
              <a:t>quis</a:t>
            </a:r>
            <a:r>
              <a:rPr lang="es-ES_tradnl" dirty="0" smtClean="0"/>
              <a:t>, </a:t>
            </a:r>
            <a:r>
              <a:rPr lang="es-ES_tradnl" dirty="0" err="1" smtClean="0"/>
              <a:t>rutrum</a:t>
            </a:r>
            <a:r>
              <a:rPr lang="es-ES_tradnl" dirty="0" smtClean="0"/>
              <a:t> </a:t>
            </a:r>
            <a:r>
              <a:rPr lang="es-ES_tradnl" dirty="0" err="1" smtClean="0"/>
              <a:t>velit</a:t>
            </a:r>
            <a:r>
              <a:rPr lang="es-ES_tradnl" dirty="0" smtClean="0"/>
              <a:t>. </a:t>
            </a:r>
            <a:r>
              <a:rPr lang="es-ES_tradnl" dirty="0" err="1" smtClean="0"/>
              <a:t>Nullam</a:t>
            </a:r>
            <a:r>
              <a:rPr lang="es-ES_tradnl" dirty="0" smtClean="0"/>
              <a:t> </a:t>
            </a:r>
            <a:r>
              <a:rPr lang="es-ES_tradnl" dirty="0" err="1" smtClean="0"/>
              <a:t>consequat</a:t>
            </a:r>
            <a:r>
              <a:rPr lang="es-ES_tradnl" dirty="0" smtClean="0"/>
              <a:t> </a:t>
            </a:r>
            <a:r>
              <a:rPr lang="es-ES_tradnl" dirty="0" err="1" smtClean="0"/>
              <a:t>dui</a:t>
            </a:r>
            <a:r>
              <a:rPr lang="es-ES_tradnl" dirty="0" smtClean="0"/>
              <a:t> in </a:t>
            </a:r>
            <a:r>
              <a:rPr lang="es-ES_tradnl" dirty="0" err="1" smtClean="0"/>
              <a:t>ligula</a:t>
            </a:r>
            <a:r>
              <a:rPr lang="es-ES_tradnl" dirty="0" smtClean="0"/>
              <a:t> </a:t>
            </a:r>
            <a:r>
              <a:rPr lang="es-ES_tradnl" dirty="0" err="1" smtClean="0"/>
              <a:t>commodo</a:t>
            </a:r>
            <a:r>
              <a:rPr lang="es-ES_tradnl" dirty="0" smtClean="0"/>
              <a:t>, non </a:t>
            </a:r>
            <a:r>
              <a:rPr lang="es-ES_tradnl" dirty="0" err="1" smtClean="0"/>
              <a:t>mattis</a:t>
            </a:r>
            <a:r>
              <a:rPr lang="es-ES_tradnl" dirty="0" smtClean="0"/>
              <a:t> nunc </a:t>
            </a:r>
            <a:r>
              <a:rPr lang="es-ES_tradnl" dirty="0" err="1" smtClean="0"/>
              <a:t>congue</a:t>
            </a:r>
            <a:r>
              <a:rPr lang="es-ES_tradnl" dirty="0" smtClean="0"/>
              <a:t>. </a:t>
            </a:r>
            <a:r>
              <a:rPr lang="es-ES_tradnl" dirty="0" err="1" smtClean="0"/>
              <a:t>Class</a:t>
            </a:r>
            <a:r>
              <a:rPr lang="es-ES_tradnl" dirty="0" smtClean="0"/>
              <a:t> </a:t>
            </a:r>
            <a:r>
              <a:rPr lang="es-ES_tradnl" dirty="0" err="1" smtClean="0"/>
              <a:t>aptent</a:t>
            </a:r>
            <a:r>
              <a:rPr lang="es-ES_tradnl" dirty="0" smtClean="0"/>
              <a:t> </a:t>
            </a:r>
            <a:r>
              <a:rPr lang="es-ES_tradnl" dirty="0" err="1" smtClean="0"/>
              <a:t>taciti</a:t>
            </a:r>
            <a:r>
              <a:rPr lang="es-ES_tradnl" dirty="0" smtClean="0"/>
              <a:t> </a:t>
            </a:r>
            <a:r>
              <a:rPr lang="es-ES_tradnl" dirty="0" err="1" smtClean="0"/>
              <a:t>sociosqu</a:t>
            </a:r>
            <a:r>
              <a:rPr lang="es-ES_tradnl" dirty="0" smtClean="0"/>
              <a:t> ad </a:t>
            </a:r>
            <a:r>
              <a:rPr lang="es-ES_tradnl" dirty="0" err="1" smtClean="0"/>
              <a:t>litora</a:t>
            </a:r>
            <a:r>
              <a:rPr lang="es-ES_tradnl" dirty="0" smtClean="0"/>
              <a:t> </a:t>
            </a:r>
            <a:r>
              <a:rPr lang="es-ES_tradnl" dirty="0" err="1" smtClean="0"/>
              <a:t>torquent</a:t>
            </a:r>
            <a:r>
              <a:rPr lang="es-ES_tradnl" dirty="0" smtClean="0"/>
              <a:t> per </a:t>
            </a:r>
            <a:r>
              <a:rPr lang="es-ES_tradnl" dirty="0" err="1" smtClean="0"/>
              <a:t>conubia</a:t>
            </a:r>
            <a:r>
              <a:rPr lang="es-ES_tradnl" dirty="0" smtClean="0"/>
              <a:t> </a:t>
            </a:r>
            <a:r>
              <a:rPr lang="es-ES_tradnl" dirty="0" err="1" smtClean="0"/>
              <a:t>nostra</a:t>
            </a:r>
            <a:r>
              <a:rPr lang="es-ES_tradnl" dirty="0" smtClean="0"/>
              <a:t>, per </a:t>
            </a:r>
            <a:r>
              <a:rPr lang="es-ES_tradnl" dirty="0" err="1" smtClean="0"/>
              <a:t>inceptos</a:t>
            </a:r>
            <a:r>
              <a:rPr lang="es-ES_tradnl" dirty="0" smtClean="0"/>
              <a:t> </a:t>
            </a:r>
            <a:r>
              <a:rPr lang="es-ES_tradnl" dirty="0" err="1" smtClean="0"/>
              <a:t>himenaeos</a:t>
            </a:r>
            <a:r>
              <a:rPr lang="es-ES_tradnl" dirty="0" smtClean="0"/>
              <a:t>.</a:t>
            </a:r>
            <a:endParaRPr lang="es-ES" dirty="0"/>
          </a:p>
        </p:txBody>
      </p:sp>
      <p:sp>
        <p:nvSpPr>
          <p:cNvPr id="14" name="Marcador de posición de imagen 13"/>
          <p:cNvSpPr>
            <a:spLocks noGrp="1"/>
          </p:cNvSpPr>
          <p:nvPr>
            <p:ph type="pic" sz="quarter" idx="22" hasCustomPrompt="1"/>
          </p:nvPr>
        </p:nvSpPr>
        <p:spPr>
          <a:xfrm>
            <a:off x="581025" y="1974852"/>
            <a:ext cx="5235575" cy="2912533"/>
          </a:xfrm>
          <a:prstGeom prst="rect">
            <a:avLst/>
          </a:prstGeom>
        </p:spPr>
        <p:txBody>
          <a:bodyPr vert="horz" anchor="ctr"/>
          <a:lstStyle>
            <a:lvl1pPr marL="0" indent="0" algn="ctr">
              <a:buFont typeface="Arial"/>
              <a:buNone/>
              <a:defRPr sz="1000" b="0" i="0">
                <a:solidFill>
                  <a:schemeClr val="bg2"/>
                </a:solidFill>
                <a:latin typeface="Arial"/>
                <a:cs typeface="Arial"/>
              </a:defRPr>
            </a:lvl1pPr>
          </a:lstStyle>
          <a:p>
            <a:r>
              <a:rPr lang="es-ES" dirty="0" smtClean="0"/>
              <a:t>insertar imagen</a:t>
            </a:r>
            <a:endParaRPr lang="es-ES" dirty="0"/>
          </a:p>
        </p:txBody>
      </p:sp>
      <p:sp>
        <p:nvSpPr>
          <p:cNvPr id="15" name="Marcador de texto 13"/>
          <p:cNvSpPr>
            <a:spLocks noGrp="1"/>
          </p:cNvSpPr>
          <p:nvPr>
            <p:ph type="body" sz="quarter" idx="23" hasCustomPrompt="1"/>
          </p:nvPr>
        </p:nvSpPr>
        <p:spPr>
          <a:xfrm>
            <a:off x="581025" y="5060763"/>
            <a:ext cx="5235575" cy="702216"/>
          </a:xfrm>
          <a:prstGeom prst="rect">
            <a:avLst/>
          </a:prstGeom>
        </p:spPr>
        <p:txBody>
          <a:bodyPr vert="horz" lIns="0" tIns="0" rIns="0" bIns="0"/>
          <a:lstStyle>
            <a:lvl1pPr marL="0" indent="0">
              <a:lnSpc>
                <a:spcPct val="120000"/>
              </a:lnSpc>
              <a:buFont typeface="Arial"/>
              <a:buNone/>
              <a:defRPr sz="800">
                <a:solidFill>
                  <a:schemeClr val="bg2"/>
                </a:solidFill>
                <a:latin typeface="Arial"/>
                <a:cs typeface="Arial"/>
              </a:defRPr>
            </a:lvl1pPr>
            <a:lvl2pPr marL="457200" indent="0">
              <a:buFont typeface="Arial"/>
              <a:buNone/>
              <a:defRPr sz="1000">
                <a:solidFill>
                  <a:schemeClr val="tx2"/>
                </a:solidFill>
                <a:latin typeface="Neo Sans Pro"/>
                <a:cs typeface="Neo Sans Pro"/>
              </a:defRPr>
            </a:lvl2pPr>
            <a:lvl3pPr marL="914400" indent="0">
              <a:buFont typeface="Arial"/>
              <a:buNone/>
              <a:defRPr sz="1000">
                <a:solidFill>
                  <a:schemeClr val="tx2"/>
                </a:solidFill>
                <a:latin typeface="Neo Sans Pro"/>
                <a:cs typeface="Neo Sans Pro"/>
              </a:defRPr>
            </a:lvl3pPr>
            <a:lvl4pPr marL="1371600" indent="0">
              <a:buFont typeface="Arial"/>
              <a:buNone/>
              <a:defRPr sz="1000">
                <a:solidFill>
                  <a:schemeClr val="tx2"/>
                </a:solidFill>
                <a:latin typeface="Neo Sans Pro"/>
                <a:cs typeface="Neo Sans Pro"/>
              </a:defRPr>
            </a:lvl4pPr>
            <a:lvl5pPr marL="1828800" indent="0">
              <a:buFont typeface="Arial"/>
              <a:buNone/>
              <a:defRPr sz="1000">
                <a:solidFill>
                  <a:schemeClr val="tx2"/>
                </a:solidFill>
                <a:latin typeface="Neo Sans Pro"/>
                <a:cs typeface="Neo Sans Pro"/>
              </a:defRPr>
            </a:lvl5pPr>
          </a:lstStyle>
          <a:p>
            <a:pPr lvl="0"/>
            <a:r>
              <a:rPr lang="es-ES" dirty="0" err="1" smtClean="0"/>
              <a:t>Maecenxas</a:t>
            </a:r>
            <a:r>
              <a:rPr lang="es-ES" dirty="0" smtClean="0"/>
              <a:t> non </a:t>
            </a:r>
            <a:r>
              <a:rPr lang="es-ES" dirty="0" err="1" smtClean="0"/>
              <a:t>neque</a:t>
            </a:r>
            <a:r>
              <a:rPr lang="es-ES" dirty="0" smtClean="0"/>
              <a:t> libero. </a:t>
            </a:r>
            <a:r>
              <a:rPr lang="es-ES" dirty="0" err="1" smtClean="0"/>
              <a:t>Curabitur</a:t>
            </a:r>
            <a:r>
              <a:rPr lang="es-ES" dirty="0" smtClean="0"/>
              <a:t> at </a:t>
            </a:r>
            <a:r>
              <a:rPr lang="es-ES" dirty="0" err="1" smtClean="0"/>
              <a:t>tincidunt</a:t>
            </a:r>
            <a:r>
              <a:rPr lang="es-ES" dirty="0" smtClean="0"/>
              <a:t> nunc. </a:t>
            </a:r>
            <a:r>
              <a:rPr lang="es-ES" dirty="0" err="1" smtClean="0"/>
              <a:t>Phasellus</a:t>
            </a:r>
            <a:r>
              <a:rPr lang="es-ES" dirty="0" smtClean="0"/>
              <a:t> sed ex </a:t>
            </a:r>
            <a:r>
              <a:rPr lang="es-ES" dirty="0" err="1" smtClean="0"/>
              <a:t>congue</a:t>
            </a:r>
            <a:r>
              <a:rPr lang="es-ES" dirty="0" smtClean="0"/>
              <a:t>, </a:t>
            </a:r>
            <a:r>
              <a:rPr lang="es-ES" dirty="0" err="1" smtClean="0"/>
              <a:t>egestas</a:t>
            </a:r>
            <a:r>
              <a:rPr lang="es-ES" dirty="0" smtClean="0"/>
              <a:t> </a:t>
            </a:r>
            <a:r>
              <a:rPr lang="es-ES" dirty="0" err="1" smtClean="0"/>
              <a:t>massa</a:t>
            </a:r>
            <a:r>
              <a:rPr lang="es-ES" dirty="0" smtClean="0"/>
              <a:t> </a:t>
            </a:r>
            <a:r>
              <a:rPr lang="es-ES" dirty="0" err="1" smtClean="0"/>
              <a:t>quis</a:t>
            </a:r>
            <a:r>
              <a:rPr lang="es-ES" dirty="0" smtClean="0"/>
              <a:t>, </a:t>
            </a:r>
            <a:r>
              <a:rPr lang="es-ES" dirty="0" err="1" smtClean="0"/>
              <a:t>iaculis</a:t>
            </a:r>
            <a:r>
              <a:rPr lang="es-ES" dirty="0" smtClean="0"/>
              <a:t> </a:t>
            </a:r>
            <a:r>
              <a:rPr lang="es-ES" dirty="0" err="1" smtClean="0"/>
              <a:t>sapien</a:t>
            </a:r>
            <a:r>
              <a:rPr lang="es-ES" dirty="0" smtClean="0"/>
              <a:t>. </a:t>
            </a:r>
            <a:r>
              <a:rPr lang="es-ES" dirty="0" err="1" smtClean="0"/>
              <a:t>Pellentesque</a:t>
            </a:r>
            <a:r>
              <a:rPr lang="es-ES" dirty="0" smtClean="0"/>
              <a:t> ut </a:t>
            </a:r>
            <a:r>
              <a:rPr lang="es-ES" dirty="0" err="1" smtClean="0"/>
              <a:t>feugiat</a:t>
            </a:r>
            <a:r>
              <a:rPr lang="es-ES" dirty="0" smtClean="0"/>
              <a:t> mi. </a:t>
            </a:r>
            <a:r>
              <a:rPr lang="es-ES" dirty="0" err="1" smtClean="0"/>
              <a:t>Aenean</a:t>
            </a:r>
            <a:r>
              <a:rPr lang="es-ES" dirty="0" smtClean="0"/>
              <a:t> </a:t>
            </a:r>
            <a:r>
              <a:rPr lang="es-ES" dirty="0" err="1" smtClean="0"/>
              <a:t>commodo</a:t>
            </a:r>
            <a:r>
              <a:rPr lang="es-ES" dirty="0" smtClean="0"/>
              <a:t>, </a:t>
            </a:r>
            <a:r>
              <a:rPr lang="es-ES" dirty="0" err="1" smtClean="0"/>
              <a:t>lectus</a:t>
            </a:r>
            <a:r>
              <a:rPr lang="es-ES" dirty="0" smtClean="0"/>
              <a:t> </a:t>
            </a:r>
            <a:r>
              <a:rPr lang="es-ES" dirty="0" err="1" smtClean="0"/>
              <a:t>quis</a:t>
            </a:r>
            <a:r>
              <a:rPr lang="es-ES" dirty="0" smtClean="0"/>
              <a:t> </a:t>
            </a:r>
            <a:r>
              <a:rPr lang="es-ES" dirty="0" err="1" smtClean="0"/>
              <a:t>interdum</a:t>
            </a:r>
            <a:r>
              <a:rPr lang="es-ES" dirty="0" smtClean="0"/>
              <a:t> </a:t>
            </a:r>
            <a:r>
              <a:rPr lang="es-ES" dirty="0" err="1" smtClean="0"/>
              <a:t>posuere</a:t>
            </a:r>
            <a:r>
              <a:rPr lang="es-ES" dirty="0" smtClean="0"/>
              <a:t>, </a:t>
            </a:r>
            <a:r>
              <a:rPr lang="es-ES" dirty="0" err="1" smtClean="0"/>
              <a:t>arcu</a:t>
            </a:r>
            <a:r>
              <a:rPr lang="es-ES" dirty="0" smtClean="0"/>
              <a:t> </a:t>
            </a:r>
            <a:r>
              <a:rPr lang="es-ES" dirty="0" err="1" smtClean="0"/>
              <a:t>lacus</a:t>
            </a:r>
            <a:r>
              <a:rPr lang="es-ES" dirty="0" smtClean="0"/>
              <a:t> </a:t>
            </a:r>
            <a:r>
              <a:rPr lang="es-ES" dirty="0" err="1" smtClean="0"/>
              <a:t>semper</a:t>
            </a:r>
            <a:r>
              <a:rPr lang="es-ES" dirty="0" smtClean="0"/>
              <a:t> </a:t>
            </a:r>
            <a:r>
              <a:rPr lang="es-ES" dirty="0" err="1" smtClean="0"/>
              <a:t>lectus</a:t>
            </a:r>
            <a:r>
              <a:rPr lang="es-ES" dirty="0" smtClean="0"/>
              <a:t>, sed </a:t>
            </a:r>
            <a:r>
              <a:rPr lang="es-ES" dirty="0" err="1" smtClean="0"/>
              <a:t>scelerisque</a:t>
            </a:r>
            <a:r>
              <a:rPr lang="es-ES" dirty="0" smtClean="0"/>
              <a:t> </a:t>
            </a:r>
            <a:r>
              <a:rPr lang="es-ES" dirty="0" err="1" smtClean="0"/>
              <a:t>erat</a:t>
            </a:r>
            <a:r>
              <a:rPr lang="es-ES" dirty="0" smtClean="0"/>
              <a:t> </a:t>
            </a:r>
            <a:r>
              <a:rPr lang="es-ES" dirty="0" err="1" smtClean="0"/>
              <a:t>arcu</a:t>
            </a:r>
            <a:r>
              <a:rPr lang="es-ES" dirty="0" smtClean="0"/>
              <a:t> </a:t>
            </a:r>
            <a:r>
              <a:rPr lang="es-ES" dirty="0" err="1" smtClean="0"/>
              <a:t>nec</a:t>
            </a:r>
            <a:r>
              <a:rPr lang="es-ES" dirty="0" smtClean="0"/>
              <a:t> magna. Sed </a:t>
            </a:r>
            <a:r>
              <a:rPr lang="es-ES" dirty="0" err="1" smtClean="0"/>
              <a:t>faucibus</a:t>
            </a:r>
            <a:r>
              <a:rPr lang="es-ES" dirty="0" smtClean="0"/>
              <a:t> </a:t>
            </a:r>
            <a:r>
              <a:rPr lang="es-ES" dirty="0" err="1" smtClean="0"/>
              <a:t>iaculis</a:t>
            </a:r>
            <a:r>
              <a:rPr lang="es-ES" dirty="0" smtClean="0"/>
              <a:t> </a:t>
            </a:r>
            <a:r>
              <a:rPr lang="es-ES" dirty="0" err="1" smtClean="0"/>
              <a:t>orci</a:t>
            </a:r>
            <a:r>
              <a:rPr lang="es-ES" dirty="0" smtClean="0"/>
              <a:t> et </a:t>
            </a:r>
            <a:r>
              <a:rPr lang="es-ES" dirty="0" err="1" smtClean="0"/>
              <a:t>maximus</a:t>
            </a:r>
            <a:r>
              <a:rPr lang="es-ES" dirty="0" smtClean="0"/>
              <a:t>. </a:t>
            </a:r>
          </a:p>
        </p:txBody>
      </p:sp>
      <p:sp>
        <p:nvSpPr>
          <p:cNvPr id="2" name="Marcador de fecha 1"/>
          <p:cNvSpPr>
            <a:spLocks noGrp="1"/>
          </p:cNvSpPr>
          <p:nvPr>
            <p:ph type="dt" sz="half" idx="24"/>
          </p:nvPr>
        </p:nvSpPr>
        <p:spPr/>
        <p:txBody>
          <a:bodyPr/>
          <a:lstStyle>
            <a:lvl1pPr>
              <a:defRPr>
                <a:latin typeface="Arial"/>
                <a:cs typeface="Arial"/>
              </a:defRPr>
            </a:lvl1pPr>
          </a:lstStyle>
          <a:p>
            <a:fld id="{13AA137D-DEA8-C446-91E1-52B049B7B1CA}" type="datetime1">
              <a:rPr lang="es-ES" smtClean="0"/>
              <a:pPr/>
              <a:t>26/11/2014</a:t>
            </a:fld>
            <a:endParaRPr lang="es-ES" dirty="0"/>
          </a:p>
        </p:txBody>
      </p:sp>
      <p:sp>
        <p:nvSpPr>
          <p:cNvPr id="9" name="Marcador de número de diapositiva 8"/>
          <p:cNvSpPr>
            <a:spLocks noGrp="1"/>
          </p:cNvSpPr>
          <p:nvPr>
            <p:ph type="sldNum" sz="quarter" idx="25"/>
          </p:nvPr>
        </p:nvSpPr>
        <p:spPr/>
        <p:txBody>
          <a:bodyPr/>
          <a:lstStyle>
            <a:lvl1pPr>
              <a:defRPr>
                <a:latin typeface="Arial"/>
                <a:cs typeface="Arial"/>
              </a:defRPr>
            </a:lvl1pPr>
          </a:lstStyle>
          <a:p>
            <a:fld id="{344E222A-A7EF-CA4E-8F6D-9B62E39074A2}" type="slidenum">
              <a:rPr lang="es-ES" smtClean="0"/>
              <a:pPr/>
              <a:t>‹Nº›</a:t>
            </a:fld>
            <a:endParaRPr lang="es-ES" dirty="0"/>
          </a:p>
        </p:txBody>
      </p:sp>
      <p:sp>
        <p:nvSpPr>
          <p:cNvPr id="17" name="Marcador de texto 3"/>
          <p:cNvSpPr>
            <a:spLocks noGrp="1"/>
          </p:cNvSpPr>
          <p:nvPr>
            <p:ph type="body" sz="quarter" idx="26" hasCustomPrompt="1"/>
          </p:nvPr>
        </p:nvSpPr>
        <p:spPr>
          <a:xfrm>
            <a:off x="1544301" y="6334411"/>
            <a:ext cx="2952000" cy="144000"/>
          </a:xfrm>
          <a:prstGeom prst="rect">
            <a:avLst/>
          </a:prstGeom>
        </p:spPr>
        <p:txBody>
          <a:bodyPr vert="horz" lIns="0" tIns="0" rIns="0" bIns="0"/>
          <a:lstStyle>
            <a:lvl1pPr marL="0" indent="0">
              <a:buNone/>
              <a:defRPr sz="800" b="0" i="0">
                <a:solidFill>
                  <a:srgbClr val="1A2732"/>
                </a:solidFill>
                <a:latin typeface="Arial"/>
                <a:cs typeface="Arial"/>
              </a:defRPr>
            </a:lvl1pPr>
            <a:lvl2pPr marL="457200" indent="0">
              <a:buNone/>
              <a:defRPr sz="600" b="0" i="0">
                <a:latin typeface="Neo Sans Pro Light"/>
                <a:cs typeface="Neo Sans Pro Light"/>
              </a:defRPr>
            </a:lvl2pPr>
            <a:lvl3pPr marL="914400" indent="0">
              <a:buNone/>
              <a:defRPr sz="600" b="0" i="0">
                <a:latin typeface="Neo Sans Pro Light"/>
                <a:cs typeface="Neo Sans Pro Light"/>
              </a:defRPr>
            </a:lvl3pPr>
            <a:lvl4pPr marL="1371600" indent="0">
              <a:buNone/>
              <a:defRPr sz="600" b="0" i="0">
                <a:latin typeface="Neo Sans Pro Light"/>
                <a:cs typeface="Neo Sans Pro Light"/>
              </a:defRPr>
            </a:lvl4pPr>
            <a:lvl5pPr marL="1828800" indent="0">
              <a:buNone/>
              <a:defRPr sz="600" b="0" i="0">
                <a:latin typeface="Neo Sans Pro Light"/>
                <a:cs typeface="Neo Sans Pro Light"/>
              </a:defRPr>
            </a:lvl5pPr>
          </a:lstStyle>
          <a:p>
            <a:r>
              <a:rPr lang="es-ES" dirty="0" smtClean="0"/>
              <a:t>Dirección: Arial Bold. División: Arial Normal</a:t>
            </a:r>
            <a:endParaRPr lang="es-ES" dirty="0"/>
          </a:p>
        </p:txBody>
      </p:sp>
    </p:spTree>
    <p:extLst>
      <p:ext uri="{BB962C8B-B14F-4D97-AF65-F5344CB8AC3E}">
        <p14:creationId xmlns:p14="http://schemas.microsoft.com/office/powerpoint/2010/main" xmlns="" val="3199410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ágenes">
    <p:spTree>
      <p:nvGrpSpPr>
        <p:cNvPr id="1" name=""/>
        <p:cNvGrpSpPr/>
        <p:nvPr/>
      </p:nvGrpSpPr>
      <p:grpSpPr>
        <a:xfrm>
          <a:off x="0" y="0"/>
          <a:ext cx="0" cy="0"/>
          <a:chOff x="0" y="0"/>
          <a:chExt cx="0" cy="0"/>
        </a:xfrm>
      </p:grpSpPr>
      <p:sp>
        <p:nvSpPr>
          <p:cNvPr id="5" name="Marcador de texto 11"/>
          <p:cNvSpPr>
            <a:spLocks noGrp="1"/>
          </p:cNvSpPr>
          <p:nvPr>
            <p:ph type="body" sz="quarter" idx="13" hasCustomPrompt="1"/>
          </p:nvPr>
        </p:nvSpPr>
        <p:spPr>
          <a:xfrm>
            <a:off x="568329" y="832468"/>
            <a:ext cx="8372475" cy="334141"/>
          </a:xfrm>
          <a:prstGeom prst="rect">
            <a:avLst/>
          </a:prstGeom>
        </p:spPr>
        <p:txBody>
          <a:bodyPr vert="horz" lIns="0" tIns="0" rIns="0" bIns="0"/>
          <a:lstStyle>
            <a:lvl1pPr marL="0" indent="0">
              <a:buNone/>
              <a:defRPr sz="1700" b="1" i="0">
                <a:solidFill>
                  <a:srgbClr val="96CE00"/>
                </a:solidFill>
                <a:latin typeface="Arial"/>
                <a:cs typeface="Arial"/>
              </a:defRPr>
            </a:lvl1pPr>
          </a:lstStyle>
          <a:p>
            <a:pPr lvl="0"/>
            <a:r>
              <a:rPr lang="es-ES_tradnl" dirty="0" smtClean="0"/>
              <a:t>1.1. Título </a:t>
            </a:r>
            <a:r>
              <a:rPr lang="es-ES_tradnl" dirty="0" err="1" smtClean="0"/>
              <a:t>Slide</a:t>
            </a:r>
            <a:r>
              <a:rPr lang="es-ES_tradnl" dirty="0" smtClean="0"/>
              <a:t> Arial Negrita</a:t>
            </a:r>
            <a:endParaRPr lang="es-ES" dirty="0"/>
          </a:p>
        </p:txBody>
      </p:sp>
      <p:cxnSp>
        <p:nvCxnSpPr>
          <p:cNvPr id="6" name="Conector recto 5"/>
          <p:cNvCxnSpPr/>
          <p:nvPr userDrawn="1"/>
        </p:nvCxnSpPr>
        <p:spPr>
          <a:xfrm>
            <a:off x="580856" y="1410856"/>
            <a:ext cx="467999" cy="0"/>
          </a:xfrm>
          <a:prstGeom prst="line">
            <a:avLst/>
          </a:prstGeom>
          <a:ln w="41275" cmpd="sng">
            <a:solidFill>
              <a:srgbClr val="90CE00"/>
            </a:solidFill>
          </a:ln>
          <a:effectLst/>
        </p:spPr>
        <p:style>
          <a:lnRef idx="2">
            <a:schemeClr val="accent1"/>
          </a:lnRef>
          <a:fillRef idx="0">
            <a:schemeClr val="accent1"/>
          </a:fillRef>
          <a:effectRef idx="1">
            <a:schemeClr val="accent1"/>
          </a:effectRef>
          <a:fontRef idx="minor">
            <a:schemeClr val="tx1"/>
          </a:fontRef>
        </p:style>
      </p:cxnSp>
      <p:cxnSp>
        <p:nvCxnSpPr>
          <p:cNvPr id="7" name="Conector recto 6"/>
          <p:cNvCxnSpPr/>
          <p:nvPr userDrawn="1"/>
        </p:nvCxnSpPr>
        <p:spPr>
          <a:xfrm>
            <a:off x="580856" y="6109547"/>
            <a:ext cx="467999" cy="0"/>
          </a:xfrm>
          <a:prstGeom prst="line">
            <a:avLst/>
          </a:prstGeom>
          <a:ln w="41275" cmpd="sng">
            <a:solidFill>
              <a:srgbClr val="1A2732"/>
            </a:solidFill>
          </a:ln>
          <a:effectLst/>
        </p:spPr>
        <p:style>
          <a:lnRef idx="2">
            <a:schemeClr val="accent1"/>
          </a:lnRef>
          <a:fillRef idx="0">
            <a:schemeClr val="accent1"/>
          </a:fillRef>
          <a:effectRef idx="1">
            <a:schemeClr val="accent1"/>
          </a:effectRef>
          <a:fontRef idx="minor">
            <a:schemeClr val="tx1"/>
          </a:fontRef>
        </p:style>
      </p:cxnSp>
      <p:sp>
        <p:nvSpPr>
          <p:cNvPr id="8" name="Título 1"/>
          <p:cNvSpPr>
            <a:spLocks noGrp="1"/>
          </p:cNvSpPr>
          <p:nvPr>
            <p:ph type="title" hasCustomPrompt="1"/>
          </p:nvPr>
        </p:nvSpPr>
        <p:spPr>
          <a:xfrm>
            <a:off x="580854" y="410983"/>
            <a:ext cx="2638596" cy="92333"/>
          </a:xfrm>
          <a:prstGeom prst="rect">
            <a:avLst/>
          </a:prstGeom>
        </p:spPr>
        <p:txBody>
          <a:bodyPr vert="horz" wrap="square" lIns="0" tIns="0" rIns="0" bIns="0">
            <a:spAutoFit/>
          </a:bodyPr>
          <a:lstStyle>
            <a:lvl1pPr algn="l">
              <a:defRPr sz="600" b="1" i="0">
                <a:solidFill>
                  <a:srgbClr val="1A2732"/>
                </a:solidFill>
                <a:latin typeface="Arial"/>
                <a:cs typeface="Arial"/>
              </a:defRPr>
            </a:lvl1pPr>
          </a:lstStyle>
          <a:p>
            <a:r>
              <a:rPr lang="es-ES_tradnl" dirty="0" smtClean="0"/>
              <a:t>Título de la presentación Arial Negrita</a:t>
            </a:r>
            <a:endParaRPr lang="es-ES" dirty="0"/>
          </a:p>
        </p:txBody>
      </p:sp>
      <p:sp>
        <p:nvSpPr>
          <p:cNvPr id="10" name="Marcador de posición de imagen 13"/>
          <p:cNvSpPr>
            <a:spLocks noGrp="1"/>
          </p:cNvSpPr>
          <p:nvPr>
            <p:ph type="pic" sz="quarter" idx="22" hasCustomPrompt="1"/>
          </p:nvPr>
        </p:nvSpPr>
        <p:spPr>
          <a:xfrm>
            <a:off x="3261786" y="1974852"/>
            <a:ext cx="5235575" cy="2912533"/>
          </a:xfrm>
          <a:prstGeom prst="rect">
            <a:avLst/>
          </a:prstGeom>
        </p:spPr>
        <p:txBody>
          <a:bodyPr vert="horz" anchor="ctr"/>
          <a:lstStyle>
            <a:lvl1pPr marL="0" indent="0" algn="ctr">
              <a:buFont typeface="Arial"/>
              <a:buNone/>
              <a:defRPr sz="1000" b="0" i="0">
                <a:solidFill>
                  <a:srgbClr val="1A2732"/>
                </a:solidFill>
                <a:latin typeface="Arial"/>
                <a:cs typeface="Arial"/>
              </a:defRPr>
            </a:lvl1pPr>
          </a:lstStyle>
          <a:p>
            <a:r>
              <a:rPr lang="es-ES" dirty="0" smtClean="0"/>
              <a:t>insertar imagen</a:t>
            </a:r>
            <a:endParaRPr lang="es-ES" dirty="0"/>
          </a:p>
        </p:txBody>
      </p:sp>
      <p:sp>
        <p:nvSpPr>
          <p:cNvPr id="11" name="Marcador de texto 13"/>
          <p:cNvSpPr>
            <a:spLocks noGrp="1"/>
          </p:cNvSpPr>
          <p:nvPr>
            <p:ph type="body" sz="quarter" idx="23" hasCustomPrompt="1"/>
          </p:nvPr>
        </p:nvSpPr>
        <p:spPr>
          <a:xfrm>
            <a:off x="3261786" y="5060763"/>
            <a:ext cx="5235575" cy="702216"/>
          </a:xfrm>
          <a:prstGeom prst="rect">
            <a:avLst/>
          </a:prstGeom>
        </p:spPr>
        <p:txBody>
          <a:bodyPr vert="horz" lIns="0" tIns="0" rIns="0" bIns="0"/>
          <a:lstStyle>
            <a:lvl1pPr marL="0" indent="0">
              <a:lnSpc>
                <a:spcPct val="120000"/>
              </a:lnSpc>
              <a:buFont typeface="Arial"/>
              <a:buNone/>
              <a:defRPr sz="800">
                <a:solidFill>
                  <a:srgbClr val="1A2732"/>
                </a:solidFill>
                <a:latin typeface="Arial"/>
                <a:cs typeface="Arial"/>
              </a:defRPr>
            </a:lvl1pPr>
            <a:lvl2pPr marL="457200" indent="0">
              <a:buFont typeface="Arial"/>
              <a:buNone/>
              <a:defRPr sz="1000">
                <a:solidFill>
                  <a:schemeClr val="tx2"/>
                </a:solidFill>
                <a:latin typeface="Neo Sans Pro"/>
                <a:cs typeface="Neo Sans Pro"/>
              </a:defRPr>
            </a:lvl2pPr>
            <a:lvl3pPr marL="914400" indent="0">
              <a:buFont typeface="Arial"/>
              <a:buNone/>
              <a:defRPr sz="1000">
                <a:solidFill>
                  <a:schemeClr val="tx2"/>
                </a:solidFill>
                <a:latin typeface="Neo Sans Pro"/>
                <a:cs typeface="Neo Sans Pro"/>
              </a:defRPr>
            </a:lvl3pPr>
            <a:lvl4pPr marL="1371600" indent="0">
              <a:buFont typeface="Arial"/>
              <a:buNone/>
              <a:defRPr sz="1000">
                <a:solidFill>
                  <a:schemeClr val="tx2"/>
                </a:solidFill>
                <a:latin typeface="Neo Sans Pro"/>
                <a:cs typeface="Neo Sans Pro"/>
              </a:defRPr>
            </a:lvl4pPr>
            <a:lvl5pPr marL="1828800" indent="0">
              <a:buFont typeface="Arial"/>
              <a:buNone/>
              <a:defRPr sz="1000">
                <a:solidFill>
                  <a:schemeClr val="tx2"/>
                </a:solidFill>
                <a:latin typeface="Neo Sans Pro"/>
                <a:cs typeface="Neo Sans Pro"/>
              </a:defRPr>
            </a:lvl5pPr>
          </a:lstStyle>
          <a:p>
            <a:pPr lvl="0"/>
            <a:r>
              <a:rPr lang="es-ES" dirty="0" err="1" smtClean="0"/>
              <a:t>Maecenxas</a:t>
            </a:r>
            <a:r>
              <a:rPr lang="es-ES" dirty="0" smtClean="0"/>
              <a:t> non </a:t>
            </a:r>
            <a:r>
              <a:rPr lang="es-ES" dirty="0" err="1" smtClean="0"/>
              <a:t>neque</a:t>
            </a:r>
            <a:r>
              <a:rPr lang="es-ES" dirty="0" smtClean="0"/>
              <a:t> libero. </a:t>
            </a:r>
            <a:r>
              <a:rPr lang="es-ES" dirty="0" err="1" smtClean="0"/>
              <a:t>Curabitur</a:t>
            </a:r>
            <a:r>
              <a:rPr lang="es-ES" dirty="0" smtClean="0"/>
              <a:t> at </a:t>
            </a:r>
            <a:r>
              <a:rPr lang="es-ES" dirty="0" err="1" smtClean="0"/>
              <a:t>tincidunt</a:t>
            </a:r>
            <a:r>
              <a:rPr lang="es-ES" dirty="0" smtClean="0"/>
              <a:t> nunc. </a:t>
            </a:r>
            <a:r>
              <a:rPr lang="es-ES" dirty="0" err="1" smtClean="0"/>
              <a:t>Phasellus</a:t>
            </a:r>
            <a:r>
              <a:rPr lang="es-ES" dirty="0" smtClean="0"/>
              <a:t> sed ex </a:t>
            </a:r>
            <a:r>
              <a:rPr lang="es-ES" dirty="0" err="1" smtClean="0"/>
              <a:t>congue</a:t>
            </a:r>
            <a:r>
              <a:rPr lang="es-ES" dirty="0" smtClean="0"/>
              <a:t>, </a:t>
            </a:r>
            <a:r>
              <a:rPr lang="es-ES" dirty="0" err="1" smtClean="0"/>
              <a:t>egestas</a:t>
            </a:r>
            <a:r>
              <a:rPr lang="es-ES" dirty="0" smtClean="0"/>
              <a:t> </a:t>
            </a:r>
            <a:r>
              <a:rPr lang="es-ES" dirty="0" err="1" smtClean="0"/>
              <a:t>massa</a:t>
            </a:r>
            <a:r>
              <a:rPr lang="es-ES" dirty="0" smtClean="0"/>
              <a:t> </a:t>
            </a:r>
            <a:r>
              <a:rPr lang="es-ES" dirty="0" err="1" smtClean="0"/>
              <a:t>quis</a:t>
            </a:r>
            <a:r>
              <a:rPr lang="es-ES" dirty="0" smtClean="0"/>
              <a:t>, </a:t>
            </a:r>
            <a:r>
              <a:rPr lang="es-ES" dirty="0" err="1" smtClean="0"/>
              <a:t>iaculis</a:t>
            </a:r>
            <a:r>
              <a:rPr lang="es-ES" dirty="0" smtClean="0"/>
              <a:t> </a:t>
            </a:r>
            <a:r>
              <a:rPr lang="es-ES" dirty="0" err="1" smtClean="0"/>
              <a:t>sapien</a:t>
            </a:r>
            <a:r>
              <a:rPr lang="es-ES" dirty="0" smtClean="0"/>
              <a:t>. </a:t>
            </a:r>
            <a:r>
              <a:rPr lang="es-ES" dirty="0" err="1" smtClean="0"/>
              <a:t>Pellentesque</a:t>
            </a:r>
            <a:r>
              <a:rPr lang="es-ES" dirty="0" smtClean="0"/>
              <a:t> ut </a:t>
            </a:r>
            <a:r>
              <a:rPr lang="es-ES" dirty="0" err="1" smtClean="0"/>
              <a:t>feugiat</a:t>
            </a:r>
            <a:r>
              <a:rPr lang="es-ES" dirty="0" smtClean="0"/>
              <a:t> mi. </a:t>
            </a:r>
            <a:r>
              <a:rPr lang="es-ES" dirty="0" err="1" smtClean="0"/>
              <a:t>Aenean</a:t>
            </a:r>
            <a:r>
              <a:rPr lang="es-ES" dirty="0" smtClean="0"/>
              <a:t> </a:t>
            </a:r>
            <a:r>
              <a:rPr lang="es-ES" dirty="0" err="1" smtClean="0"/>
              <a:t>commodo</a:t>
            </a:r>
            <a:r>
              <a:rPr lang="es-ES" dirty="0" smtClean="0"/>
              <a:t>, </a:t>
            </a:r>
            <a:r>
              <a:rPr lang="es-ES" dirty="0" err="1" smtClean="0"/>
              <a:t>lectus</a:t>
            </a:r>
            <a:r>
              <a:rPr lang="es-ES" dirty="0" smtClean="0"/>
              <a:t> </a:t>
            </a:r>
            <a:r>
              <a:rPr lang="es-ES" dirty="0" err="1" smtClean="0"/>
              <a:t>quis</a:t>
            </a:r>
            <a:r>
              <a:rPr lang="es-ES" dirty="0" smtClean="0"/>
              <a:t> </a:t>
            </a:r>
            <a:r>
              <a:rPr lang="es-ES" dirty="0" err="1" smtClean="0"/>
              <a:t>interdum</a:t>
            </a:r>
            <a:r>
              <a:rPr lang="es-ES" dirty="0" smtClean="0"/>
              <a:t> </a:t>
            </a:r>
            <a:r>
              <a:rPr lang="es-ES" dirty="0" err="1" smtClean="0"/>
              <a:t>posuere</a:t>
            </a:r>
            <a:r>
              <a:rPr lang="es-ES" dirty="0" smtClean="0"/>
              <a:t>, </a:t>
            </a:r>
            <a:r>
              <a:rPr lang="es-ES" dirty="0" err="1" smtClean="0"/>
              <a:t>arcu</a:t>
            </a:r>
            <a:r>
              <a:rPr lang="es-ES" dirty="0" smtClean="0"/>
              <a:t> </a:t>
            </a:r>
            <a:r>
              <a:rPr lang="es-ES" dirty="0" err="1" smtClean="0"/>
              <a:t>lacus</a:t>
            </a:r>
            <a:r>
              <a:rPr lang="es-ES" dirty="0" smtClean="0"/>
              <a:t> </a:t>
            </a:r>
            <a:r>
              <a:rPr lang="es-ES" dirty="0" err="1" smtClean="0"/>
              <a:t>semper</a:t>
            </a:r>
            <a:r>
              <a:rPr lang="es-ES" dirty="0" smtClean="0"/>
              <a:t> </a:t>
            </a:r>
            <a:r>
              <a:rPr lang="es-ES" dirty="0" err="1" smtClean="0"/>
              <a:t>lectus</a:t>
            </a:r>
            <a:r>
              <a:rPr lang="es-ES" dirty="0" smtClean="0"/>
              <a:t>, sed </a:t>
            </a:r>
            <a:r>
              <a:rPr lang="es-ES" dirty="0" err="1" smtClean="0"/>
              <a:t>scelerisque</a:t>
            </a:r>
            <a:r>
              <a:rPr lang="es-ES" dirty="0" smtClean="0"/>
              <a:t> </a:t>
            </a:r>
            <a:r>
              <a:rPr lang="es-ES" dirty="0" err="1" smtClean="0"/>
              <a:t>erat</a:t>
            </a:r>
            <a:r>
              <a:rPr lang="es-ES" dirty="0" smtClean="0"/>
              <a:t> </a:t>
            </a:r>
            <a:r>
              <a:rPr lang="es-ES" dirty="0" err="1" smtClean="0"/>
              <a:t>arcu</a:t>
            </a:r>
            <a:r>
              <a:rPr lang="es-ES" dirty="0" smtClean="0"/>
              <a:t> </a:t>
            </a:r>
            <a:r>
              <a:rPr lang="es-ES" dirty="0" err="1" smtClean="0"/>
              <a:t>nec</a:t>
            </a:r>
            <a:r>
              <a:rPr lang="es-ES" dirty="0" smtClean="0"/>
              <a:t> magna. Sed </a:t>
            </a:r>
            <a:r>
              <a:rPr lang="es-ES" dirty="0" err="1" smtClean="0"/>
              <a:t>faucibus</a:t>
            </a:r>
            <a:r>
              <a:rPr lang="es-ES" dirty="0" smtClean="0"/>
              <a:t> </a:t>
            </a:r>
            <a:r>
              <a:rPr lang="es-ES" dirty="0" err="1" smtClean="0"/>
              <a:t>iaculis</a:t>
            </a:r>
            <a:r>
              <a:rPr lang="es-ES" dirty="0" smtClean="0"/>
              <a:t> </a:t>
            </a:r>
            <a:r>
              <a:rPr lang="es-ES" dirty="0" err="1" smtClean="0"/>
              <a:t>orci</a:t>
            </a:r>
            <a:r>
              <a:rPr lang="es-ES" dirty="0" smtClean="0"/>
              <a:t> et </a:t>
            </a:r>
            <a:r>
              <a:rPr lang="es-ES" dirty="0" err="1" smtClean="0"/>
              <a:t>maximus</a:t>
            </a:r>
            <a:r>
              <a:rPr lang="es-ES" dirty="0" smtClean="0"/>
              <a:t>. </a:t>
            </a:r>
          </a:p>
        </p:txBody>
      </p:sp>
      <p:sp>
        <p:nvSpPr>
          <p:cNvPr id="13" name="Marcador de posición de imagen 13"/>
          <p:cNvSpPr>
            <a:spLocks noGrp="1"/>
          </p:cNvSpPr>
          <p:nvPr>
            <p:ph type="pic" sz="quarter" idx="24" hasCustomPrompt="1"/>
          </p:nvPr>
        </p:nvSpPr>
        <p:spPr>
          <a:xfrm>
            <a:off x="580854" y="1974858"/>
            <a:ext cx="2390946" cy="1694039"/>
          </a:xfrm>
          <a:prstGeom prst="rect">
            <a:avLst/>
          </a:prstGeom>
        </p:spPr>
        <p:txBody>
          <a:bodyPr vert="horz" anchor="ctr"/>
          <a:lstStyle>
            <a:lvl1pPr marL="0" indent="0" algn="ctr">
              <a:buFont typeface="Arial"/>
              <a:buNone/>
              <a:defRPr sz="1000" b="0" i="0">
                <a:solidFill>
                  <a:srgbClr val="1A2732"/>
                </a:solidFill>
                <a:latin typeface="Arial"/>
                <a:cs typeface="Arial"/>
              </a:defRPr>
            </a:lvl1pPr>
          </a:lstStyle>
          <a:p>
            <a:r>
              <a:rPr lang="es-ES" dirty="0" smtClean="0"/>
              <a:t>insertar imagen</a:t>
            </a:r>
            <a:endParaRPr lang="es-ES" dirty="0"/>
          </a:p>
        </p:txBody>
      </p:sp>
      <p:sp>
        <p:nvSpPr>
          <p:cNvPr id="14" name="Marcador de posición de imagen 13"/>
          <p:cNvSpPr>
            <a:spLocks noGrp="1"/>
          </p:cNvSpPr>
          <p:nvPr>
            <p:ph type="pic" sz="quarter" idx="25" hasCustomPrompt="1"/>
          </p:nvPr>
        </p:nvSpPr>
        <p:spPr>
          <a:xfrm>
            <a:off x="580854" y="3905258"/>
            <a:ext cx="2390946" cy="1694039"/>
          </a:xfrm>
          <a:prstGeom prst="rect">
            <a:avLst/>
          </a:prstGeom>
        </p:spPr>
        <p:txBody>
          <a:bodyPr vert="horz" anchor="ctr"/>
          <a:lstStyle>
            <a:lvl1pPr marL="0" indent="0" algn="ctr">
              <a:buFont typeface="Arial"/>
              <a:buNone/>
              <a:defRPr sz="1000" b="0" i="0">
                <a:solidFill>
                  <a:srgbClr val="1A2732"/>
                </a:solidFill>
                <a:latin typeface="Arial"/>
                <a:cs typeface="Arial"/>
              </a:defRPr>
            </a:lvl1pPr>
          </a:lstStyle>
          <a:p>
            <a:r>
              <a:rPr lang="es-ES" dirty="0" smtClean="0"/>
              <a:t>insertar imagen</a:t>
            </a:r>
            <a:endParaRPr lang="es-ES" dirty="0"/>
          </a:p>
        </p:txBody>
      </p:sp>
      <p:sp>
        <p:nvSpPr>
          <p:cNvPr id="2" name="Marcador de fecha 1"/>
          <p:cNvSpPr>
            <a:spLocks noGrp="1"/>
          </p:cNvSpPr>
          <p:nvPr>
            <p:ph type="dt" sz="half" idx="26"/>
          </p:nvPr>
        </p:nvSpPr>
        <p:spPr/>
        <p:txBody>
          <a:bodyPr/>
          <a:lstStyle>
            <a:lvl1pPr>
              <a:defRPr>
                <a:latin typeface="Arial"/>
                <a:cs typeface="Arial"/>
              </a:defRPr>
            </a:lvl1pPr>
          </a:lstStyle>
          <a:p>
            <a:fld id="{13AA137D-DEA8-C446-91E1-52B049B7B1CA}" type="datetime1">
              <a:rPr lang="es-ES" smtClean="0"/>
              <a:pPr/>
              <a:t>26/11/2014</a:t>
            </a:fld>
            <a:endParaRPr lang="es-ES" dirty="0"/>
          </a:p>
        </p:txBody>
      </p:sp>
      <p:sp>
        <p:nvSpPr>
          <p:cNvPr id="9" name="Marcador de número de diapositiva 8"/>
          <p:cNvSpPr>
            <a:spLocks noGrp="1"/>
          </p:cNvSpPr>
          <p:nvPr>
            <p:ph type="sldNum" sz="quarter" idx="27"/>
          </p:nvPr>
        </p:nvSpPr>
        <p:spPr/>
        <p:txBody>
          <a:bodyPr/>
          <a:lstStyle>
            <a:lvl1pPr>
              <a:defRPr>
                <a:latin typeface="Arial"/>
                <a:cs typeface="Arial"/>
              </a:defRPr>
            </a:lvl1pPr>
          </a:lstStyle>
          <a:p>
            <a:fld id="{344E222A-A7EF-CA4E-8F6D-9B62E39074A2}" type="slidenum">
              <a:rPr lang="es-ES" smtClean="0"/>
              <a:pPr/>
              <a:t>‹Nº›</a:t>
            </a:fld>
            <a:endParaRPr lang="es-ES" dirty="0"/>
          </a:p>
        </p:txBody>
      </p:sp>
      <p:sp>
        <p:nvSpPr>
          <p:cNvPr id="16" name="Marcador de texto 3"/>
          <p:cNvSpPr>
            <a:spLocks noGrp="1"/>
          </p:cNvSpPr>
          <p:nvPr>
            <p:ph type="body" sz="quarter" idx="21" hasCustomPrompt="1"/>
          </p:nvPr>
        </p:nvSpPr>
        <p:spPr>
          <a:xfrm>
            <a:off x="1544301" y="6334411"/>
            <a:ext cx="2952000" cy="144000"/>
          </a:xfrm>
          <a:prstGeom prst="rect">
            <a:avLst/>
          </a:prstGeom>
        </p:spPr>
        <p:txBody>
          <a:bodyPr vert="horz" lIns="0" tIns="0" rIns="0" bIns="0"/>
          <a:lstStyle>
            <a:lvl1pPr marL="0" indent="0">
              <a:buNone/>
              <a:defRPr sz="800" b="0" i="0">
                <a:solidFill>
                  <a:srgbClr val="1A2732"/>
                </a:solidFill>
                <a:latin typeface="Arial"/>
                <a:cs typeface="Arial"/>
              </a:defRPr>
            </a:lvl1pPr>
            <a:lvl2pPr marL="457200" indent="0">
              <a:buNone/>
              <a:defRPr sz="600" b="0" i="0">
                <a:latin typeface="Neo Sans Pro Light"/>
                <a:cs typeface="Neo Sans Pro Light"/>
              </a:defRPr>
            </a:lvl2pPr>
            <a:lvl3pPr marL="914400" indent="0">
              <a:buNone/>
              <a:defRPr sz="600" b="0" i="0">
                <a:latin typeface="Neo Sans Pro Light"/>
                <a:cs typeface="Neo Sans Pro Light"/>
              </a:defRPr>
            </a:lvl3pPr>
            <a:lvl4pPr marL="1371600" indent="0">
              <a:buNone/>
              <a:defRPr sz="600" b="0" i="0">
                <a:latin typeface="Neo Sans Pro Light"/>
                <a:cs typeface="Neo Sans Pro Light"/>
              </a:defRPr>
            </a:lvl4pPr>
            <a:lvl5pPr marL="1828800" indent="0">
              <a:buNone/>
              <a:defRPr sz="600" b="0" i="0">
                <a:latin typeface="Neo Sans Pro Light"/>
                <a:cs typeface="Neo Sans Pro Light"/>
              </a:defRPr>
            </a:lvl5pPr>
          </a:lstStyle>
          <a:p>
            <a:r>
              <a:rPr lang="es-ES" dirty="0" smtClean="0"/>
              <a:t>Dirección: Arial Bold. División: Arial Normal</a:t>
            </a:r>
            <a:endParaRPr lang="es-ES" dirty="0"/>
          </a:p>
        </p:txBody>
      </p:sp>
    </p:spTree>
    <p:extLst>
      <p:ext uri="{BB962C8B-B14F-4D97-AF65-F5344CB8AC3E}">
        <p14:creationId xmlns:p14="http://schemas.microsoft.com/office/powerpoint/2010/main" xmlns="" val="1538994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spedida">
    <p:bg>
      <p:bgPr>
        <a:blipFill rotWithShape="1">
          <a:blip r:embed="rId2"/>
          <a:stretch>
            <a:fillRect/>
          </a:stretch>
        </a:blipFill>
        <a:effectLst/>
      </p:bgPr>
    </p:bg>
    <p:spTree>
      <p:nvGrpSpPr>
        <p:cNvPr id="1" name=""/>
        <p:cNvGrpSpPr/>
        <p:nvPr/>
      </p:nvGrpSpPr>
      <p:grpSpPr>
        <a:xfrm>
          <a:off x="0" y="0"/>
          <a:ext cx="0" cy="0"/>
          <a:chOff x="0" y="0"/>
          <a:chExt cx="0" cy="0"/>
        </a:xfrm>
      </p:grpSpPr>
      <p:sp>
        <p:nvSpPr>
          <p:cNvPr id="11" name="Marcador de texto 10"/>
          <p:cNvSpPr>
            <a:spLocks noGrp="1"/>
          </p:cNvSpPr>
          <p:nvPr>
            <p:ph type="body" sz="quarter" idx="20" hasCustomPrompt="1"/>
          </p:nvPr>
        </p:nvSpPr>
        <p:spPr>
          <a:xfrm>
            <a:off x="580859" y="784980"/>
            <a:ext cx="5607221" cy="564445"/>
          </a:xfrm>
          <a:prstGeom prst="rect">
            <a:avLst/>
          </a:prstGeom>
        </p:spPr>
        <p:txBody>
          <a:bodyPr vert="horz" wrap="square" lIns="0" tIns="0" rIns="0" bIns="0"/>
          <a:lstStyle>
            <a:lvl1pPr marL="0" indent="0">
              <a:buNone/>
              <a:defRPr b="1" i="0">
                <a:solidFill>
                  <a:srgbClr val="FFFFFF"/>
                </a:solidFill>
                <a:latin typeface="Arial"/>
                <a:cs typeface="Arial"/>
              </a:defRPr>
            </a:lvl1pPr>
            <a:lvl2pPr marL="457200" indent="0">
              <a:buNone/>
              <a:defRPr b="1" i="0">
                <a:solidFill>
                  <a:srgbClr val="FFFFFF"/>
                </a:solidFill>
                <a:latin typeface="Neo Sans Pro"/>
                <a:cs typeface="Neo Sans Pro"/>
              </a:defRPr>
            </a:lvl2pPr>
            <a:lvl3pPr marL="914400" indent="0">
              <a:buNone/>
              <a:defRPr b="1" i="0">
                <a:solidFill>
                  <a:srgbClr val="FFFFFF"/>
                </a:solidFill>
                <a:latin typeface="Neo Sans Pro"/>
                <a:cs typeface="Neo Sans Pro"/>
              </a:defRPr>
            </a:lvl3pPr>
            <a:lvl4pPr marL="1371600" indent="0">
              <a:buNone/>
              <a:defRPr b="1" i="0">
                <a:solidFill>
                  <a:srgbClr val="FFFFFF"/>
                </a:solidFill>
                <a:latin typeface="Neo Sans Pro"/>
                <a:cs typeface="Neo Sans Pro"/>
              </a:defRPr>
            </a:lvl4pPr>
            <a:lvl5pPr marL="1828800" indent="0">
              <a:buNone/>
              <a:defRPr b="1" i="0">
                <a:solidFill>
                  <a:srgbClr val="FFFFFF"/>
                </a:solidFill>
                <a:latin typeface="Neo Sans Pro"/>
                <a:cs typeface="Neo Sans Pro"/>
              </a:defRPr>
            </a:lvl5pPr>
          </a:lstStyle>
          <a:p>
            <a:pPr lvl="0"/>
            <a:r>
              <a:rPr lang="es-ES_tradnl" dirty="0" smtClean="0"/>
              <a:t>Gracias</a:t>
            </a:r>
            <a:endParaRPr lang="es-ES" dirty="0"/>
          </a:p>
        </p:txBody>
      </p:sp>
      <p:sp>
        <p:nvSpPr>
          <p:cNvPr id="2" name="Marcador de fecha 1"/>
          <p:cNvSpPr>
            <a:spLocks noGrp="1"/>
          </p:cNvSpPr>
          <p:nvPr>
            <p:ph type="dt" sz="half" idx="21"/>
          </p:nvPr>
        </p:nvSpPr>
        <p:spPr/>
        <p:txBody>
          <a:bodyPr/>
          <a:lstStyle>
            <a:lvl1pPr>
              <a:defRPr>
                <a:latin typeface="Arial"/>
                <a:cs typeface="Arial"/>
              </a:defRPr>
            </a:lvl1pPr>
          </a:lstStyle>
          <a:p>
            <a:fld id="{13AA137D-DEA8-C446-91E1-52B049B7B1CA}" type="datetime1">
              <a:rPr lang="es-ES" smtClean="0"/>
              <a:pPr/>
              <a:t>26/11/2014</a:t>
            </a:fld>
            <a:endParaRPr lang="es-ES" dirty="0"/>
          </a:p>
        </p:txBody>
      </p:sp>
      <p:sp>
        <p:nvSpPr>
          <p:cNvPr id="6" name="Marcador de número de diapositiva 5"/>
          <p:cNvSpPr>
            <a:spLocks noGrp="1"/>
          </p:cNvSpPr>
          <p:nvPr>
            <p:ph type="sldNum" sz="quarter" idx="22"/>
          </p:nvPr>
        </p:nvSpPr>
        <p:spPr/>
        <p:txBody>
          <a:bodyPr/>
          <a:lstStyle>
            <a:lvl1pPr>
              <a:defRPr>
                <a:latin typeface="Arial"/>
                <a:cs typeface="Arial"/>
              </a:defRPr>
            </a:lvl1pPr>
          </a:lstStyle>
          <a:p>
            <a:fld id="{344E222A-A7EF-CA4E-8F6D-9B62E39074A2}" type="slidenum">
              <a:rPr lang="es-ES" smtClean="0"/>
              <a:pPr/>
              <a:t>‹Nº›</a:t>
            </a:fld>
            <a:endParaRPr lang="es-ES" dirty="0"/>
          </a:p>
        </p:txBody>
      </p:sp>
      <p:sp>
        <p:nvSpPr>
          <p:cNvPr id="8" name="Marcador de texto 3"/>
          <p:cNvSpPr>
            <a:spLocks noGrp="1"/>
          </p:cNvSpPr>
          <p:nvPr>
            <p:ph type="body" sz="quarter" idx="23" hasCustomPrompt="1"/>
          </p:nvPr>
        </p:nvSpPr>
        <p:spPr>
          <a:xfrm>
            <a:off x="1544301" y="6334411"/>
            <a:ext cx="2952000" cy="144000"/>
          </a:xfrm>
          <a:prstGeom prst="rect">
            <a:avLst/>
          </a:prstGeom>
        </p:spPr>
        <p:txBody>
          <a:bodyPr vert="horz" lIns="0" tIns="0" rIns="0" bIns="0"/>
          <a:lstStyle>
            <a:lvl1pPr marL="0" indent="0">
              <a:buNone/>
              <a:defRPr sz="800" b="0" i="0">
                <a:solidFill>
                  <a:srgbClr val="1A2732"/>
                </a:solidFill>
                <a:latin typeface="Arial"/>
                <a:cs typeface="Arial"/>
              </a:defRPr>
            </a:lvl1pPr>
            <a:lvl2pPr marL="457200" indent="0">
              <a:buNone/>
              <a:defRPr sz="600" b="0" i="0">
                <a:latin typeface="Neo Sans Pro Light"/>
                <a:cs typeface="Neo Sans Pro Light"/>
              </a:defRPr>
            </a:lvl2pPr>
            <a:lvl3pPr marL="914400" indent="0">
              <a:buNone/>
              <a:defRPr sz="600" b="0" i="0">
                <a:latin typeface="Neo Sans Pro Light"/>
                <a:cs typeface="Neo Sans Pro Light"/>
              </a:defRPr>
            </a:lvl3pPr>
            <a:lvl4pPr marL="1371600" indent="0">
              <a:buNone/>
              <a:defRPr sz="600" b="0" i="0">
                <a:latin typeface="Neo Sans Pro Light"/>
                <a:cs typeface="Neo Sans Pro Light"/>
              </a:defRPr>
            </a:lvl4pPr>
            <a:lvl5pPr marL="1828800" indent="0">
              <a:buNone/>
              <a:defRPr sz="600" b="0" i="0">
                <a:latin typeface="Neo Sans Pro Light"/>
                <a:cs typeface="Neo Sans Pro Light"/>
              </a:defRPr>
            </a:lvl5pPr>
          </a:lstStyle>
          <a:p>
            <a:r>
              <a:rPr lang="es-ES" dirty="0" smtClean="0"/>
              <a:t>Dirección: Arial Bold. División: Arial Normal</a:t>
            </a:r>
            <a:endParaRPr lang="es-ES" dirty="0"/>
          </a:p>
        </p:txBody>
      </p:sp>
    </p:spTree>
    <p:extLst>
      <p:ext uri="{BB962C8B-B14F-4D97-AF65-F5344CB8AC3E}">
        <p14:creationId xmlns:p14="http://schemas.microsoft.com/office/powerpoint/2010/main" xmlns="" val="3457329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580854" y="410983"/>
            <a:ext cx="2638596" cy="92333"/>
          </a:xfrm>
          <a:prstGeom prst="rect">
            <a:avLst/>
          </a:prstGeom>
        </p:spPr>
        <p:txBody>
          <a:bodyPr vert="horz" wrap="square" lIns="0" tIns="0" rIns="0" bIns="0">
            <a:spAutoFit/>
          </a:bodyPr>
          <a:lstStyle>
            <a:lvl1pPr algn="l">
              <a:defRPr sz="600" b="1" i="0">
                <a:solidFill>
                  <a:srgbClr val="1A2732"/>
                </a:solidFill>
                <a:latin typeface="Arial"/>
                <a:cs typeface="Arial"/>
              </a:defRPr>
            </a:lvl1pPr>
          </a:lstStyle>
          <a:p>
            <a:r>
              <a:rPr lang="es-ES_tradnl" dirty="0" smtClean="0"/>
              <a:t>Título de la presentación Arial Negrita</a:t>
            </a:r>
            <a:endParaRPr lang="es-ES" dirty="0"/>
          </a:p>
        </p:txBody>
      </p:sp>
      <p:cxnSp>
        <p:nvCxnSpPr>
          <p:cNvPr id="6" name="Conector recto 5"/>
          <p:cNvCxnSpPr/>
          <p:nvPr userDrawn="1"/>
        </p:nvCxnSpPr>
        <p:spPr>
          <a:xfrm>
            <a:off x="580856" y="1510453"/>
            <a:ext cx="467999" cy="0"/>
          </a:xfrm>
          <a:prstGeom prst="line">
            <a:avLst/>
          </a:prstGeom>
          <a:ln w="41275" cmpd="sng">
            <a:solidFill>
              <a:srgbClr val="90CE00"/>
            </a:solidFill>
          </a:ln>
          <a:effectLst/>
        </p:spPr>
        <p:style>
          <a:lnRef idx="2">
            <a:schemeClr val="accent1"/>
          </a:lnRef>
          <a:fillRef idx="0">
            <a:schemeClr val="accent1"/>
          </a:fillRef>
          <a:effectRef idx="1">
            <a:schemeClr val="accent1"/>
          </a:effectRef>
          <a:fontRef idx="minor">
            <a:schemeClr val="tx1"/>
          </a:fontRef>
        </p:style>
      </p:cxnSp>
      <p:cxnSp>
        <p:nvCxnSpPr>
          <p:cNvPr id="7" name="Conector recto 6"/>
          <p:cNvCxnSpPr/>
          <p:nvPr userDrawn="1"/>
        </p:nvCxnSpPr>
        <p:spPr>
          <a:xfrm>
            <a:off x="580856" y="6109547"/>
            <a:ext cx="467999" cy="0"/>
          </a:xfrm>
          <a:prstGeom prst="line">
            <a:avLst/>
          </a:prstGeom>
          <a:ln w="41275"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Marcador de texto 19"/>
          <p:cNvSpPr>
            <a:spLocks noGrp="1"/>
          </p:cNvSpPr>
          <p:nvPr>
            <p:ph type="body" sz="quarter" idx="13" hasCustomPrompt="1"/>
          </p:nvPr>
        </p:nvSpPr>
        <p:spPr>
          <a:xfrm>
            <a:off x="580863" y="1920959"/>
            <a:ext cx="2244887" cy="2962660"/>
          </a:xfrm>
          <a:prstGeom prst="rect">
            <a:avLst/>
          </a:prstGeom>
        </p:spPr>
        <p:txBody>
          <a:bodyPr vert="horz" lIns="0" tIns="0" rIns="0" bIns="0"/>
          <a:lstStyle>
            <a:lvl1pPr marL="0" indent="0">
              <a:lnSpc>
                <a:spcPct val="100000"/>
              </a:lnSpc>
              <a:spcBef>
                <a:spcPts val="0"/>
              </a:spcBef>
              <a:spcAft>
                <a:spcPts val="600"/>
              </a:spcAft>
              <a:buNone/>
              <a:defRPr sz="1200" b="1" i="0" spc="0">
                <a:solidFill>
                  <a:schemeClr val="bg2"/>
                </a:solidFill>
                <a:latin typeface="Arial"/>
                <a:cs typeface="Arial"/>
              </a:defRPr>
            </a:lvl1pPr>
            <a:lvl2pPr marL="0" marR="0" indent="0" algn="l" defTabSz="457200" rtl="0" eaLnBrk="1" fontAlgn="auto" latinLnBrk="0" hangingPunct="1">
              <a:lnSpc>
                <a:spcPct val="100000"/>
              </a:lnSpc>
              <a:spcBef>
                <a:spcPct val="20000"/>
              </a:spcBef>
              <a:spcAft>
                <a:spcPts val="0"/>
              </a:spcAft>
              <a:buClrTx/>
              <a:buSzTx/>
              <a:buFont typeface="Arial"/>
              <a:buNone/>
              <a:tabLst/>
              <a:defRPr sz="1000" spc="0" baseline="0">
                <a:solidFill>
                  <a:schemeClr val="bg2"/>
                </a:solidFill>
                <a:latin typeface="Arial"/>
                <a:cs typeface="Arial"/>
              </a:defRPr>
            </a:lvl2pPr>
            <a:lvl3pPr marL="914400" indent="0">
              <a:buNone/>
              <a:defRPr/>
            </a:lvl3pPr>
            <a:lvl4pPr marL="1371600" indent="0">
              <a:buNone/>
              <a:defRPr/>
            </a:lvl4pPr>
            <a:lvl5pPr marL="1828800" indent="0">
              <a:buNone/>
              <a:defRPr/>
            </a:lvl5pPr>
          </a:lstStyle>
          <a:p>
            <a:pPr lvl="0"/>
            <a:r>
              <a:rPr lang="es-ES_tradnl" dirty="0" smtClean="0"/>
              <a:t>1. Sección</a:t>
            </a:r>
          </a:p>
          <a:p>
            <a:pPr marL="0" marR="0" lvl="1" indent="0" algn="l" defTabSz="457200" rtl="0" eaLnBrk="1" fontAlgn="auto" latinLnBrk="0" hangingPunct="1">
              <a:lnSpc>
                <a:spcPct val="100000"/>
              </a:lnSpc>
              <a:spcBef>
                <a:spcPct val="20000"/>
              </a:spcBef>
              <a:spcAft>
                <a:spcPts val="0"/>
              </a:spcAft>
              <a:buClrTx/>
              <a:buSzTx/>
              <a:buFont typeface="Arial"/>
              <a:buNone/>
              <a:tabLst/>
              <a:defRPr/>
            </a:pPr>
            <a:r>
              <a:rPr lang="es-ES_tradnl" dirty="0" smtClean="0"/>
              <a:t>1.1. Título </a:t>
            </a:r>
            <a:r>
              <a:rPr lang="es-ES_tradnl" dirty="0" err="1" smtClean="0"/>
              <a:t>Slide</a:t>
            </a:r>
            <a:r>
              <a:rPr lang="es-ES_tradnl" dirty="0" smtClean="0"/>
              <a:t> Arial Normal</a:t>
            </a:r>
          </a:p>
          <a:p>
            <a:pPr marL="0" marR="0" lvl="1" indent="0" algn="l" defTabSz="457200" rtl="0" eaLnBrk="1" fontAlgn="auto" latinLnBrk="0" hangingPunct="1">
              <a:lnSpc>
                <a:spcPct val="100000"/>
              </a:lnSpc>
              <a:spcBef>
                <a:spcPct val="20000"/>
              </a:spcBef>
              <a:spcAft>
                <a:spcPts val="0"/>
              </a:spcAft>
              <a:buClrTx/>
              <a:buSzTx/>
              <a:buFont typeface="Arial"/>
              <a:buNone/>
              <a:tabLst/>
              <a:defRPr/>
            </a:pPr>
            <a:r>
              <a:rPr lang="es-ES_tradnl" dirty="0" smtClean="0"/>
              <a:t>1.2. Título </a:t>
            </a:r>
            <a:r>
              <a:rPr lang="es-ES_tradnl" dirty="0" err="1" smtClean="0"/>
              <a:t>Slide</a:t>
            </a:r>
            <a:r>
              <a:rPr lang="es-ES_tradnl" dirty="0" smtClean="0"/>
              <a:t> Arial Normal</a:t>
            </a:r>
          </a:p>
          <a:p>
            <a:pPr marL="0" marR="0" lvl="1" indent="0" algn="l" defTabSz="457200" rtl="0" eaLnBrk="1" fontAlgn="auto" latinLnBrk="0" hangingPunct="1">
              <a:lnSpc>
                <a:spcPct val="100000"/>
              </a:lnSpc>
              <a:spcBef>
                <a:spcPct val="20000"/>
              </a:spcBef>
              <a:spcAft>
                <a:spcPts val="0"/>
              </a:spcAft>
              <a:buClrTx/>
              <a:buSzTx/>
              <a:buFont typeface="Arial"/>
              <a:buNone/>
              <a:tabLst/>
              <a:defRPr/>
            </a:pPr>
            <a:r>
              <a:rPr lang="es-ES_tradnl" dirty="0" smtClean="0"/>
              <a:t>1.3. Título </a:t>
            </a:r>
            <a:r>
              <a:rPr lang="es-ES_tradnl" dirty="0" err="1" smtClean="0"/>
              <a:t>Slide</a:t>
            </a:r>
            <a:r>
              <a:rPr lang="es-ES_tradnl" dirty="0" smtClean="0"/>
              <a:t> Arial Normal</a:t>
            </a:r>
          </a:p>
          <a:p>
            <a:pPr marL="0" marR="0" lvl="1" indent="0" algn="l" defTabSz="457200" rtl="0" eaLnBrk="1" fontAlgn="auto" latinLnBrk="0" hangingPunct="1">
              <a:lnSpc>
                <a:spcPct val="100000"/>
              </a:lnSpc>
              <a:spcBef>
                <a:spcPct val="20000"/>
              </a:spcBef>
              <a:spcAft>
                <a:spcPts val="0"/>
              </a:spcAft>
              <a:buClrTx/>
              <a:buSzTx/>
              <a:buFont typeface="Arial"/>
              <a:buNone/>
              <a:tabLst/>
              <a:defRPr/>
            </a:pPr>
            <a:endParaRPr lang="es-ES_tradnl" dirty="0" smtClean="0"/>
          </a:p>
          <a:p>
            <a:pPr lvl="0"/>
            <a:r>
              <a:rPr lang="es-ES_tradnl" dirty="0" smtClean="0"/>
              <a:t>2. Sección</a:t>
            </a:r>
          </a:p>
          <a:p>
            <a:pPr marL="0" marR="0" lvl="1" indent="0" algn="l" defTabSz="457200" rtl="0" eaLnBrk="1" fontAlgn="auto" latinLnBrk="0" hangingPunct="1">
              <a:lnSpc>
                <a:spcPct val="100000"/>
              </a:lnSpc>
              <a:spcBef>
                <a:spcPct val="20000"/>
              </a:spcBef>
              <a:spcAft>
                <a:spcPts val="0"/>
              </a:spcAft>
              <a:buClrTx/>
              <a:buSzTx/>
              <a:buFont typeface="Arial"/>
              <a:buNone/>
              <a:tabLst/>
              <a:defRPr/>
            </a:pPr>
            <a:r>
              <a:rPr lang="es-ES_tradnl" dirty="0" smtClean="0"/>
              <a:t>2.1. Título </a:t>
            </a:r>
            <a:r>
              <a:rPr lang="es-ES_tradnl" dirty="0" err="1" smtClean="0"/>
              <a:t>Slide</a:t>
            </a:r>
            <a:r>
              <a:rPr lang="es-ES_tradnl" dirty="0" smtClean="0"/>
              <a:t> Arial Normal</a:t>
            </a:r>
          </a:p>
          <a:p>
            <a:pPr marL="0" marR="0" lvl="1" indent="0" algn="l" defTabSz="457200" rtl="0" eaLnBrk="1" fontAlgn="auto" latinLnBrk="0" hangingPunct="1">
              <a:lnSpc>
                <a:spcPct val="100000"/>
              </a:lnSpc>
              <a:spcBef>
                <a:spcPct val="20000"/>
              </a:spcBef>
              <a:spcAft>
                <a:spcPts val="0"/>
              </a:spcAft>
              <a:buClrTx/>
              <a:buSzTx/>
              <a:buFont typeface="Arial"/>
              <a:buNone/>
              <a:tabLst/>
              <a:defRPr/>
            </a:pPr>
            <a:r>
              <a:rPr lang="es-ES_tradnl" dirty="0" smtClean="0"/>
              <a:t>2.2. Título </a:t>
            </a:r>
            <a:r>
              <a:rPr lang="es-ES_tradnl" dirty="0" err="1" smtClean="0"/>
              <a:t>Slide</a:t>
            </a:r>
            <a:r>
              <a:rPr lang="es-ES_tradnl" dirty="0" smtClean="0"/>
              <a:t> Arial Normal</a:t>
            </a:r>
          </a:p>
          <a:p>
            <a:pPr marL="0" marR="0" lvl="1" indent="0" algn="l" defTabSz="457200" rtl="0" eaLnBrk="1" fontAlgn="auto" latinLnBrk="0" hangingPunct="1">
              <a:lnSpc>
                <a:spcPct val="100000"/>
              </a:lnSpc>
              <a:spcBef>
                <a:spcPct val="20000"/>
              </a:spcBef>
              <a:spcAft>
                <a:spcPts val="0"/>
              </a:spcAft>
              <a:buClrTx/>
              <a:buSzTx/>
              <a:buFont typeface="Arial"/>
              <a:buNone/>
              <a:tabLst/>
              <a:defRPr/>
            </a:pPr>
            <a:r>
              <a:rPr lang="es-ES_tradnl" dirty="0" smtClean="0"/>
              <a:t>2.3. Título </a:t>
            </a:r>
            <a:r>
              <a:rPr lang="es-ES_tradnl" dirty="0" err="1" smtClean="0"/>
              <a:t>Slide</a:t>
            </a:r>
            <a:r>
              <a:rPr lang="es-ES_tradnl" dirty="0" smtClean="0"/>
              <a:t> Arial Normal</a:t>
            </a:r>
          </a:p>
        </p:txBody>
      </p:sp>
      <p:sp>
        <p:nvSpPr>
          <p:cNvPr id="21" name="Marcador de texto 19"/>
          <p:cNvSpPr>
            <a:spLocks noGrp="1"/>
          </p:cNvSpPr>
          <p:nvPr>
            <p:ph type="body" sz="quarter" idx="14" hasCustomPrompt="1"/>
          </p:nvPr>
        </p:nvSpPr>
        <p:spPr>
          <a:xfrm>
            <a:off x="3044665" y="1920959"/>
            <a:ext cx="2238535" cy="2962660"/>
          </a:xfrm>
          <a:prstGeom prst="rect">
            <a:avLst/>
          </a:prstGeom>
        </p:spPr>
        <p:txBody>
          <a:bodyPr vert="horz" lIns="0" tIns="0" rIns="0" bIns="0"/>
          <a:lstStyle>
            <a:lvl1pPr marL="0" indent="0">
              <a:lnSpc>
                <a:spcPct val="100000"/>
              </a:lnSpc>
              <a:spcBef>
                <a:spcPts val="0"/>
              </a:spcBef>
              <a:spcAft>
                <a:spcPts val="600"/>
              </a:spcAft>
              <a:buNone/>
              <a:defRPr sz="1200" b="1" i="0" spc="0">
                <a:solidFill>
                  <a:schemeClr val="bg2"/>
                </a:solidFill>
                <a:latin typeface="Arial"/>
                <a:cs typeface="Arial"/>
              </a:defRPr>
            </a:lvl1pPr>
            <a:lvl2pPr marL="0" marR="0" indent="0" algn="l" defTabSz="457200" rtl="0" eaLnBrk="1" fontAlgn="auto" latinLnBrk="0" hangingPunct="1">
              <a:lnSpc>
                <a:spcPct val="100000"/>
              </a:lnSpc>
              <a:spcBef>
                <a:spcPct val="20000"/>
              </a:spcBef>
              <a:spcAft>
                <a:spcPts val="0"/>
              </a:spcAft>
              <a:buClrTx/>
              <a:buSzTx/>
              <a:buFont typeface="Arial"/>
              <a:buNone/>
              <a:tabLst/>
              <a:defRPr sz="1000" spc="0" baseline="0">
                <a:solidFill>
                  <a:schemeClr val="bg2"/>
                </a:solidFill>
                <a:latin typeface="Arial"/>
                <a:cs typeface="Arial"/>
              </a:defRPr>
            </a:lvl2pPr>
            <a:lvl3pPr marL="914400" indent="0">
              <a:buNone/>
              <a:defRPr/>
            </a:lvl3pPr>
            <a:lvl4pPr marL="1371600" indent="0">
              <a:buNone/>
              <a:defRPr/>
            </a:lvl4pPr>
            <a:lvl5pPr marL="1828800" indent="0">
              <a:buNone/>
              <a:defRPr/>
            </a:lvl5pPr>
          </a:lstStyle>
          <a:p>
            <a:pPr lvl="0"/>
            <a:r>
              <a:rPr lang="es-ES_tradnl" dirty="0" smtClean="0"/>
              <a:t>3. Sección</a:t>
            </a:r>
          </a:p>
          <a:p>
            <a:pPr marL="0" marR="0" lvl="1" indent="0" algn="l" defTabSz="457200" rtl="0" eaLnBrk="1" fontAlgn="auto" latinLnBrk="0" hangingPunct="1">
              <a:lnSpc>
                <a:spcPct val="100000"/>
              </a:lnSpc>
              <a:spcBef>
                <a:spcPct val="20000"/>
              </a:spcBef>
              <a:spcAft>
                <a:spcPts val="0"/>
              </a:spcAft>
              <a:buClrTx/>
              <a:buSzTx/>
              <a:buFont typeface="Arial"/>
              <a:buNone/>
              <a:tabLst/>
              <a:defRPr/>
            </a:pPr>
            <a:r>
              <a:rPr lang="es-ES_tradnl" dirty="0" smtClean="0"/>
              <a:t>3.1. Título </a:t>
            </a:r>
            <a:r>
              <a:rPr lang="es-ES_tradnl" dirty="0" err="1" smtClean="0"/>
              <a:t>Slide</a:t>
            </a:r>
            <a:r>
              <a:rPr lang="es-ES_tradnl" dirty="0" smtClean="0"/>
              <a:t> Arial Normal</a:t>
            </a:r>
          </a:p>
          <a:p>
            <a:pPr marL="0" marR="0" lvl="1" indent="0" algn="l" defTabSz="457200" rtl="0" eaLnBrk="1" fontAlgn="auto" latinLnBrk="0" hangingPunct="1">
              <a:lnSpc>
                <a:spcPct val="100000"/>
              </a:lnSpc>
              <a:spcBef>
                <a:spcPct val="20000"/>
              </a:spcBef>
              <a:spcAft>
                <a:spcPts val="0"/>
              </a:spcAft>
              <a:buClrTx/>
              <a:buSzTx/>
              <a:buFont typeface="Arial"/>
              <a:buNone/>
              <a:tabLst/>
              <a:defRPr/>
            </a:pPr>
            <a:r>
              <a:rPr lang="es-ES_tradnl" dirty="0" smtClean="0"/>
              <a:t>3.2. Título </a:t>
            </a:r>
            <a:r>
              <a:rPr lang="es-ES_tradnl" dirty="0" err="1" smtClean="0"/>
              <a:t>Slide</a:t>
            </a:r>
            <a:r>
              <a:rPr lang="es-ES_tradnl" dirty="0" smtClean="0"/>
              <a:t> Arial Normal</a:t>
            </a:r>
          </a:p>
          <a:p>
            <a:pPr marL="0" marR="0" lvl="1" indent="0" algn="l" defTabSz="457200" rtl="0" eaLnBrk="1" fontAlgn="auto" latinLnBrk="0" hangingPunct="1">
              <a:lnSpc>
                <a:spcPct val="100000"/>
              </a:lnSpc>
              <a:spcBef>
                <a:spcPct val="20000"/>
              </a:spcBef>
              <a:spcAft>
                <a:spcPts val="0"/>
              </a:spcAft>
              <a:buClrTx/>
              <a:buSzTx/>
              <a:buFont typeface="Arial"/>
              <a:buNone/>
              <a:tabLst/>
              <a:defRPr/>
            </a:pPr>
            <a:r>
              <a:rPr lang="es-ES_tradnl" dirty="0" smtClean="0"/>
              <a:t>3.3. Título </a:t>
            </a:r>
            <a:r>
              <a:rPr lang="es-ES_tradnl" dirty="0" err="1" smtClean="0"/>
              <a:t>Slide</a:t>
            </a:r>
            <a:r>
              <a:rPr lang="es-ES_tradnl" dirty="0" smtClean="0"/>
              <a:t> Arial Normal</a:t>
            </a:r>
          </a:p>
          <a:p>
            <a:pPr marL="0" marR="0" lvl="1" indent="0" algn="l" defTabSz="457200" rtl="0" eaLnBrk="1" fontAlgn="auto" latinLnBrk="0" hangingPunct="1">
              <a:lnSpc>
                <a:spcPct val="100000"/>
              </a:lnSpc>
              <a:spcBef>
                <a:spcPct val="20000"/>
              </a:spcBef>
              <a:spcAft>
                <a:spcPts val="0"/>
              </a:spcAft>
              <a:buClrTx/>
              <a:buSzTx/>
              <a:buFont typeface="Arial"/>
              <a:buNone/>
              <a:tabLst/>
              <a:defRPr/>
            </a:pPr>
            <a:endParaRPr lang="es-ES_tradnl" dirty="0" smtClean="0"/>
          </a:p>
          <a:p>
            <a:pPr lvl="0"/>
            <a:r>
              <a:rPr lang="es-ES_tradnl" dirty="0" smtClean="0"/>
              <a:t>4. Sección</a:t>
            </a:r>
          </a:p>
          <a:p>
            <a:pPr marL="0" marR="0" lvl="1" indent="0" algn="l" defTabSz="457200" rtl="0" eaLnBrk="1" fontAlgn="auto" latinLnBrk="0" hangingPunct="1">
              <a:lnSpc>
                <a:spcPct val="100000"/>
              </a:lnSpc>
              <a:spcBef>
                <a:spcPct val="20000"/>
              </a:spcBef>
              <a:spcAft>
                <a:spcPts val="0"/>
              </a:spcAft>
              <a:buClrTx/>
              <a:buSzTx/>
              <a:buFont typeface="Arial"/>
              <a:buNone/>
              <a:tabLst/>
              <a:defRPr/>
            </a:pPr>
            <a:r>
              <a:rPr lang="es-ES_tradnl" dirty="0" smtClean="0"/>
              <a:t>4.1. Título </a:t>
            </a:r>
            <a:r>
              <a:rPr lang="es-ES_tradnl" dirty="0" err="1" smtClean="0"/>
              <a:t>Slide</a:t>
            </a:r>
            <a:r>
              <a:rPr lang="es-ES_tradnl" dirty="0" smtClean="0"/>
              <a:t> Arial Normal</a:t>
            </a:r>
          </a:p>
          <a:p>
            <a:pPr marL="0" marR="0" lvl="1" indent="0" algn="l" defTabSz="457200" rtl="0" eaLnBrk="1" fontAlgn="auto" latinLnBrk="0" hangingPunct="1">
              <a:lnSpc>
                <a:spcPct val="100000"/>
              </a:lnSpc>
              <a:spcBef>
                <a:spcPct val="20000"/>
              </a:spcBef>
              <a:spcAft>
                <a:spcPts val="0"/>
              </a:spcAft>
              <a:buClrTx/>
              <a:buSzTx/>
              <a:buFont typeface="Arial"/>
              <a:buNone/>
              <a:tabLst/>
              <a:defRPr/>
            </a:pPr>
            <a:r>
              <a:rPr lang="es-ES_tradnl" dirty="0" smtClean="0"/>
              <a:t>4.2. Título </a:t>
            </a:r>
            <a:r>
              <a:rPr lang="es-ES_tradnl" dirty="0" err="1" smtClean="0"/>
              <a:t>Slide</a:t>
            </a:r>
            <a:r>
              <a:rPr lang="es-ES_tradnl" dirty="0" smtClean="0"/>
              <a:t> Arial Normal</a:t>
            </a:r>
          </a:p>
          <a:p>
            <a:pPr marL="0" marR="0" lvl="1" indent="0" algn="l" defTabSz="457200" rtl="0" eaLnBrk="1" fontAlgn="auto" latinLnBrk="0" hangingPunct="1">
              <a:lnSpc>
                <a:spcPct val="100000"/>
              </a:lnSpc>
              <a:spcBef>
                <a:spcPct val="20000"/>
              </a:spcBef>
              <a:spcAft>
                <a:spcPts val="0"/>
              </a:spcAft>
              <a:buClrTx/>
              <a:buSzTx/>
              <a:buFont typeface="Arial"/>
              <a:buNone/>
              <a:tabLst/>
              <a:defRPr/>
            </a:pPr>
            <a:r>
              <a:rPr lang="es-ES_tradnl" dirty="0" smtClean="0"/>
              <a:t>4.3. Título </a:t>
            </a:r>
            <a:r>
              <a:rPr lang="es-ES_tradnl" dirty="0" err="1" smtClean="0"/>
              <a:t>Slide</a:t>
            </a:r>
            <a:r>
              <a:rPr lang="es-ES_tradnl" dirty="0" smtClean="0"/>
              <a:t> Arial Normal</a:t>
            </a:r>
          </a:p>
          <a:p>
            <a:pPr marL="0" marR="0" lvl="1" indent="0" algn="l" defTabSz="457200" rtl="0" eaLnBrk="1" fontAlgn="auto" latinLnBrk="0" hangingPunct="1">
              <a:lnSpc>
                <a:spcPct val="100000"/>
              </a:lnSpc>
              <a:spcBef>
                <a:spcPct val="20000"/>
              </a:spcBef>
              <a:spcAft>
                <a:spcPts val="0"/>
              </a:spcAft>
              <a:buClrTx/>
              <a:buSzTx/>
              <a:buFont typeface="Arial"/>
              <a:buNone/>
              <a:tabLst/>
              <a:defRPr/>
            </a:pPr>
            <a:endParaRPr lang="es-ES_tradnl" dirty="0" smtClean="0"/>
          </a:p>
        </p:txBody>
      </p:sp>
      <p:sp>
        <p:nvSpPr>
          <p:cNvPr id="4" name="Marcador de texto 3"/>
          <p:cNvSpPr>
            <a:spLocks noGrp="1"/>
          </p:cNvSpPr>
          <p:nvPr>
            <p:ph type="body" sz="quarter" idx="20" hasCustomPrompt="1"/>
          </p:nvPr>
        </p:nvSpPr>
        <p:spPr>
          <a:xfrm>
            <a:off x="580865" y="804243"/>
            <a:ext cx="4592583" cy="345108"/>
          </a:xfrm>
          <a:prstGeom prst="rect">
            <a:avLst/>
          </a:prstGeom>
        </p:spPr>
        <p:txBody>
          <a:bodyPr vert="horz" lIns="0" tIns="0" rIns="0" bIns="0"/>
          <a:lstStyle>
            <a:lvl1pPr marL="0" indent="0">
              <a:buNone/>
              <a:defRPr sz="2600" b="1" i="0">
                <a:solidFill>
                  <a:schemeClr val="tx2"/>
                </a:solidFill>
                <a:latin typeface="Arial"/>
                <a:cs typeface="Arial"/>
              </a:defRPr>
            </a:lvl1pPr>
            <a:lvl2pPr marL="457200" indent="0">
              <a:buNone/>
              <a:defRPr b="1" i="0">
                <a:solidFill>
                  <a:schemeClr val="bg2"/>
                </a:solidFill>
                <a:latin typeface="Neo Sans Pro"/>
                <a:cs typeface="Neo Sans Pro"/>
              </a:defRPr>
            </a:lvl2pPr>
            <a:lvl3pPr marL="914400" indent="0">
              <a:buNone/>
              <a:defRPr b="1" i="0">
                <a:solidFill>
                  <a:schemeClr val="bg2"/>
                </a:solidFill>
                <a:latin typeface="Neo Sans Pro"/>
                <a:cs typeface="Neo Sans Pro"/>
              </a:defRPr>
            </a:lvl3pPr>
            <a:lvl4pPr marL="1371600" indent="0">
              <a:buNone/>
              <a:defRPr b="1" i="0">
                <a:solidFill>
                  <a:schemeClr val="bg2"/>
                </a:solidFill>
                <a:latin typeface="Neo Sans Pro"/>
                <a:cs typeface="Neo Sans Pro"/>
              </a:defRPr>
            </a:lvl4pPr>
            <a:lvl5pPr marL="1828800" indent="0">
              <a:buNone/>
              <a:defRPr b="1" i="0">
                <a:solidFill>
                  <a:schemeClr val="bg2"/>
                </a:solidFill>
                <a:latin typeface="Neo Sans Pro"/>
                <a:cs typeface="Neo Sans Pro"/>
              </a:defRPr>
            </a:lvl5pPr>
          </a:lstStyle>
          <a:p>
            <a:pPr lvl="0"/>
            <a:r>
              <a:rPr lang="es-ES_tradnl" dirty="0" smtClean="0"/>
              <a:t>Índice</a:t>
            </a:r>
            <a:endParaRPr lang="es-ES" dirty="0"/>
          </a:p>
        </p:txBody>
      </p:sp>
      <p:sp>
        <p:nvSpPr>
          <p:cNvPr id="3" name="Marcador de fecha 2"/>
          <p:cNvSpPr>
            <a:spLocks noGrp="1"/>
          </p:cNvSpPr>
          <p:nvPr>
            <p:ph type="dt" sz="half" idx="21"/>
          </p:nvPr>
        </p:nvSpPr>
        <p:spPr/>
        <p:txBody>
          <a:bodyPr/>
          <a:lstStyle>
            <a:lvl1pPr>
              <a:defRPr>
                <a:latin typeface="Arial"/>
                <a:cs typeface="Arial"/>
              </a:defRPr>
            </a:lvl1pPr>
          </a:lstStyle>
          <a:p>
            <a:fld id="{13AA137D-DEA8-C446-91E1-52B049B7B1CA}" type="datetime1">
              <a:rPr lang="es-ES" smtClean="0"/>
              <a:pPr/>
              <a:t>26/11/2014</a:t>
            </a:fld>
            <a:endParaRPr lang="es-ES" dirty="0"/>
          </a:p>
        </p:txBody>
      </p:sp>
      <p:sp>
        <p:nvSpPr>
          <p:cNvPr id="8" name="Marcador de número de diapositiva 7"/>
          <p:cNvSpPr>
            <a:spLocks noGrp="1"/>
          </p:cNvSpPr>
          <p:nvPr>
            <p:ph type="sldNum" sz="quarter" idx="22"/>
          </p:nvPr>
        </p:nvSpPr>
        <p:spPr/>
        <p:txBody>
          <a:bodyPr/>
          <a:lstStyle>
            <a:lvl1pPr>
              <a:defRPr>
                <a:latin typeface="Arial"/>
                <a:cs typeface="Arial"/>
              </a:defRPr>
            </a:lvl1pPr>
          </a:lstStyle>
          <a:p>
            <a:fld id="{344E222A-A7EF-CA4E-8F6D-9B62E39074A2}" type="slidenum">
              <a:rPr lang="es-ES" smtClean="0"/>
              <a:pPr/>
              <a:t>‹Nº›</a:t>
            </a:fld>
            <a:endParaRPr lang="es-ES" dirty="0"/>
          </a:p>
        </p:txBody>
      </p:sp>
      <p:sp>
        <p:nvSpPr>
          <p:cNvPr id="13" name="Marcador de texto 3"/>
          <p:cNvSpPr>
            <a:spLocks noGrp="1"/>
          </p:cNvSpPr>
          <p:nvPr>
            <p:ph type="body" sz="quarter" idx="23" hasCustomPrompt="1"/>
          </p:nvPr>
        </p:nvSpPr>
        <p:spPr>
          <a:xfrm>
            <a:off x="1544301" y="6334411"/>
            <a:ext cx="2952000" cy="144000"/>
          </a:xfrm>
          <a:prstGeom prst="rect">
            <a:avLst/>
          </a:prstGeom>
        </p:spPr>
        <p:txBody>
          <a:bodyPr vert="horz" lIns="0" tIns="0" rIns="0" bIns="0"/>
          <a:lstStyle>
            <a:lvl1pPr marL="0" indent="0">
              <a:buNone/>
              <a:defRPr sz="800" b="0" i="0">
                <a:solidFill>
                  <a:srgbClr val="1A2732"/>
                </a:solidFill>
                <a:latin typeface="Arial"/>
                <a:cs typeface="Arial"/>
              </a:defRPr>
            </a:lvl1pPr>
            <a:lvl2pPr marL="457200" indent="0">
              <a:buNone/>
              <a:defRPr sz="600" b="0" i="0">
                <a:latin typeface="Neo Sans Pro Light"/>
                <a:cs typeface="Neo Sans Pro Light"/>
              </a:defRPr>
            </a:lvl2pPr>
            <a:lvl3pPr marL="914400" indent="0">
              <a:buNone/>
              <a:defRPr sz="600" b="0" i="0">
                <a:latin typeface="Neo Sans Pro Light"/>
                <a:cs typeface="Neo Sans Pro Light"/>
              </a:defRPr>
            </a:lvl3pPr>
            <a:lvl4pPr marL="1371600" indent="0">
              <a:buNone/>
              <a:defRPr sz="600" b="0" i="0">
                <a:latin typeface="Neo Sans Pro Light"/>
                <a:cs typeface="Neo Sans Pro Light"/>
              </a:defRPr>
            </a:lvl4pPr>
            <a:lvl5pPr marL="1828800" indent="0">
              <a:buNone/>
              <a:defRPr sz="600" b="0" i="0">
                <a:latin typeface="Neo Sans Pro Light"/>
                <a:cs typeface="Neo Sans Pro Light"/>
              </a:defRPr>
            </a:lvl5pPr>
          </a:lstStyle>
          <a:p>
            <a:r>
              <a:rPr lang="es-ES" dirty="0" smtClean="0"/>
              <a:t>Dirección: Arial Bold. División: Arial Normal</a:t>
            </a:r>
            <a:endParaRPr lang="es-ES" dirty="0"/>
          </a:p>
        </p:txBody>
      </p:sp>
    </p:spTree>
    <p:extLst>
      <p:ext uri="{BB962C8B-B14F-4D97-AF65-F5344CB8AC3E}">
        <p14:creationId xmlns:p14="http://schemas.microsoft.com/office/powerpoint/2010/main" xmlns="" val="1623120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rtadilla">
    <p:bg>
      <p:bgPr>
        <a:solidFill>
          <a:schemeClr val="bg2"/>
        </a:solidFill>
        <a:effectLst/>
      </p:bgPr>
    </p:bg>
    <p:spTree>
      <p:nvGrpSpPr>
        <p:cNvPr id="1" name=""/>
        <p:cNvGrpSpPr/>
        <p:nvPr/>
      </p:nvGrpSpPr>
      <p:grpSpPr>
        <a:xfrm>
          <a:off x="0" y="0"/>
          <a:ext cx="0" cy="0"/>
          <a:chOff x="0" y="0"/>
          <a:chExt cx="0" cy="0"/>
        </a:xfrm>
      </p:grpSpPr>
      <p:sp>
        <p:nvSpPr>
          <p:cNvPr id="20" name="Rectángulo 19"/>
          <p:cNvSpPr/>
          <p:nvPr userDrawn="1"/>
        </p:nvSpPr>
        <p:spPr>
          <a:xfrm>
            <a:off x="8020221" y="5753053"/>
            <a:ext cx="975026" cy="77996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latin typeface="Arial"/>
              <a:cs typeface="Arial"/>
            </a:endParaRPr>
          </a:p>
        </p:txBody>
      </p:sp>
      <p:sp>
        <p:nvSpPr>
          <p:cNvPr id="12" name="Marcador de texto 11"/>
          <p:cNvSpPr>
            <a:spLocks noGrp="1"/>
          </p:cNvSpPr>
          <p:nvPr>
            <p:ph type="body" sz="quarter" idx="13" hasCustomPrompt="1"/>
          </p:nvPr>
        </p:nvSpPr>
        <p:spPr>
          <a:xfrm>
            <a:off x="568329" y="832468"/>
            <a:ext cx="8372475" cy="334141"/>
          </a:xfrm>
          <a:prstGeom prst="rect">
            <a:avLst/>
          </a:prstGeom>
        </p:spPr>
        <p:txBody>
          <a:bodyPr vert="horz" lIns="0" tIns="0" rIns="0" bIns="0"/>
          <a:lstStyle>
            <a:lvl1pPr marL="0" indent="0">
              <a:buNone/>
              <a:defRPr sz="1700" b="1" i="0">
                <a:solidFill>
                  <a:srgbClr val="FFFFFF"/>
                </a:solidFill>
                <a:latin typeface="Arial"/>
                <a:cs typeface="Arial"/>
              </a:defRPr>
            </a:lvl1pPr>
          </a:lstStyle>
          <a:p>
            <a:pPr lvl="0"/>
            <a:r>
              <a:rPr lang="es-ES_tradnl" dirty="0" smtClean="0"/>
              <a:t>1.1. Título </a:t>
            </a:r>
            <a:r>
              <a:rPr lang="es-ES_tradnl" dirty="0" err="1" smtClean="0"/>
              <a:t>Slide</a:t>
            </a:r>
            <a:r>
              <a:rPr lang="es-ES_tradnl" dirty="0" smtClean="0"/>
              <a:t> Arial Negrita</a:t>
            </a:r>
            <a:endParaRPr lang="es-ES" dirty="0"/>
          </a:p>
        </p:txBody>
      </p:sp>
      <p:sp>
        <p:nvSpPr>
          <p:cNvPr id="14" name="Marcador de texto 13"/>
          <p:cNvSpPr>
            <a:spLocks noGrp="1"/>
          </p:cNvSpPr>
          <p:nvPr>
            <p:ph type="body" sz="quarter" idx="14" hasCustomPrompt="1"/>
          </p:nvPr>
        </p:nvSpPr>
        <p:spPr>
          <a:xfrm>
            <a:off x="580854" y="1852617"/>
            <a:ext cx="6040678" cy="2780491"/>
          </a:xfrm>
          <a:prstGeom prst="rect">
            <a:avLst/>
          </a:prstGeom>
        </p:spPr>
        <p:txBody>
          <a:bodyPr vert="horz" lIns="0" tIns="0" rIns="0" bIns="0"/>
          <a:lstStyle>
            <a:lvl1pPr marL="0" indent="0">
              <a:lnSpc>
                <a:spcPct val="110000"/>
              </a:lnSpc>
              <a:buNone/>
              <a:defRPr sz="2100" b="0" i="0">
                <a:solidFill>
                  <a:schemeClr val="tx2"/>
                </a:solidFill>
                <a:latin typeface="Arial"/>
                <a:cs typeface="Arial"/>
              </a:defRPr>
            </a:lvl1pPr>
          </a:lstStyle>
          <a:p>
            <a:pPr lvl="0"/>
            <a:r>
              <a:rPr lang="es-ES_tradnl" dirty="0" err="1" smtClean="0"/>
              <a:t>Lorem</a:t>
            </a:r>
            <a:r>
              <a:rPr lang="es-ES_tradnl" dirty="0" smtClean="0"/>
              <a:t> </a:t>
            </a:r>
            <a:r>
              <a:rPr lang="es-ES_tradnl" dirty="0" err="1" smtClean="0"/>
              <a:t>ipsum</a:t>
            </a:r>
            <a:r>
              <a:rPr lang="es-ES_tradnl" dirty="0" smtClean="0"/>
              <a:t> dolor </a:t>
            </a:r>
            <a:r>
              <a:rPr lang="es-ES_tradnl" dirty="0" err="1" smtClean="0"/>
              <a:t>sit</a:t>
            </a:r>
            <a:r>
              <a:rPr lang="es-ES_tradnl" dirty="0" smtClean="0"/>
              <a:t> </a:t>
            </a:r>
            <a:r>
              <a:rPr lang="es-ES_tradnl" dirty="0" err="1" smtClean="0"/>
              <a:t>amet</a:t>
            </a:r>
            <a:r>
              <a:rPr lang="es-ES_tradnl" dirty="0" smtClean="0"/>
              <a:t>, </a:t>
            </a:r>
            <a:r>
              <a:rPr lang="es-ES_tradnl" dirty="0" err="1" smtClean="0"/>
              <a:t>consectetur</a:t>
            </a:r>
            <a:r>
              <a:rPr lang="es-ES_tradnl" dirty="0" smtClean="0"/>
              <a:t> </a:t>
            </a:r>
            <a:r>
              <a:rPr lang="es-ES_tradnl" dirty="0" err="1" smtClean="0"/>
              <a:t>adipiscing</a:t>
            </a:r>
            <a:r>
              <a:rPr lang="es-ES_tradnl" dirty="0" smtClean="0"/>
              <a:t> </a:t>
            </a:r>
            <a:r>
              <a:rPr lang="es-ES_tradnl" dirty="0" err="1" smtClean="0"/>
              <a:t>elit</a:t>
            </a:r>
            <a:r>
              <a:rPr lang="es-ES_tradnl" dirty="0" smtClean="0"/>
              <a:t>. </a:t>
            </a:r>
            <a:r>
              <a:rPr lang="es-ES_tradnl" dirty="0" err="1" smtClean="0"/>
              <a:t>Praesent</a:t>
            </a:r>
            <a:r>
              <a:rPr lang="es-ES_tradnl" dirty="0" smtClean="0"/>
              <a:t> </a:t>
            </a:r>
            <a:r>
              <a:rPr lang="es-ES_tradnl" dirty="0" err="1" smtClean="0"/>
              <a:t>sit</a:t>
            </a:r>
            <a:r>
              <a:rPr lang="es-ES_tradnl" dirty="0" smtClean="0"/>
              <a:t> </a:t>
            </a:r>
            <a:r>
              <a:rPr lang="es-ES_tradnl" dirty="0" err="1" smtClean="0"/>
              <a:t>amet</a:t>
            </a:r>
            <a:r>
              <a:rPr lang="es-ES_tradnl" dirty="0" smtClean="0"/>
              <a:t> </a:t>
            </a:r>
            <a:r>
              <a:rPr lang="es-ES_tradnl" dirty="0" err="1" smtClean="0"/>
              <a:t>quam</a:t>
            </a:r>
            <a:r>
              <a:rPr lang="es-ES_tradnl" dirty="0" smtClean="0"/>
              <a:t> </a:t>
            </a:r>
            <a:r>
              <a:rPr lang="es-ES_tradnl" dirty="0" err="1" smtClean="0"/>
              <a:t>ac</a:t>
            </a:r>
            <a:r>
              <a:rPr lang="es-ES_tradnl" dirty="0" smtClean="0"/>
              <a:t> </a:t>
            </a:r>
            <a:r>
              <a:rPr lang="es-ES_tradnl" dirty="0" err="1" smtClean="0"/>
              <a:t>metus</a:t>
            </a:r>
            <a:r>
              <a:rPr lang="es-ES_tradnl" dirty="0" smtClean="0"/>
              <a:t> </a:t>
            </a:r>
            <a:r>
              <a:rPr lang="es-ES_tradnl" dirty="0" err="1" smtClean="0"/>
              <a:t>pretium</a:t>
            </a:r>
            <a:r>
              <a:rPr lang="es-ES_tradnl" dirty="0" smtClean="0"/>
              <a:t> </a:t>
            </a:r>
            <a:r>
              <a:rPr lang="es-ES_tradnl" dirty="0" err="1" smtClean="0"/>
              <a:t>volutpat</a:t>
            </a:r>
            <a:r>
              <a:rPr lang="es-ES_tradnl" dirty="0" smtClean="0"/>
              <a:t>. In </a:t>
            </a:r>
            <a:r>
              <a:rPr lang="es-ES_tradnl" dirty="0" err="1" smtClean="0"/>
              <a:t>eget</a:t>
            </a:r>
            <a:r>
              <a:rPr lang="es-ES_tradnl" dirty="0" smtClean="0"/>
              <a:t> dolor ante. </a:t>
            </a:r>
            <a:r>
              <a:rPr lang="es-ES_tradnl" dirty="0" err="1" smtClean="0"/>
              <a:t>Mauris</a:t>
            </a:r>
            <a:r>
              <a:rPr lang="es-ES_tradnl" dirty="0" smtClean="0"/>
              <a:t> </a:t>
            </a:r>
            <a:r>
              <a:rPr lang="es-ES_tradnl" dirty="0" err="1" smtClean="0"/>
              <a:t>sodales</a:t>
            </a:r>
            <a:r>
              <a:rPr lang="es-ES_tradnl" dirty="0" smtClean="0"/>
              <a:t> </a:t>
            </a:r>
            <a:r>
              <a:rPr lang="es-ES_tradnl" dirty="0" err="1" smtClean="0"/>
              <a:t>elementum</a:t>
            </a:r>
            <a:r>
              <a:rPr lang="es-ES_tradnl" dirty="0" smtClean="0"/>
              <a:t> </a:t>
            </a:r>
            <a:r>
              <a:rPr lang="es-ES_tradnl" dirty="0" err="1" smtClean="0"/>
              <a:t>ligula</a:t>
            </a:r>
            <a:r>
              <a:rPr lang="es-ES_tradnl" dirty="0" smtClean="0"/>
              <a:t>, </a:t>
            </a:r>
            <a:r>
              <a:rPr lang="es-ES_tradnl" dirty="0" err="1" smtClean="0"/>
              <a:t>sit</a:t>
            </a:r>
            <a:r>
              <a:rPr lang="es-ES_tradnl" dirty="0" smtClean="0"/>
              <a:t> </a:t>
            </a:r>
            <a:r>
              <a:rPr lang="es-ES_tradnl" dirty="0" err="1" smtClean="0"/>
              <a:t>amet</a:t>
            </a:r>
            <a:r>
              <a:rPr lang="es-ES_tradnl" dirty="0" smtClean="0"/>
              <a:t> </a:t>
            </a:r>
            <a:r>
              <a:rPr lang="es-ES_tradnl" dirty="0" err="1" smtClean="0"/>
              <a:t>finibus</a:t>
            </a:r>
            <a:r>
              <a:rPr lang="es-ES_tradnl" dirty="0" smtClean="0"/>
              <a:t> </a:t>
            </a:r>
            <a:r>
              <a:rPr lang="es-ES_tradnl" dirty="0" err="1" smtClean="0"/>
              <a:t>tellus</a:t>
            </a:r>
            <a:r>
              <a:rPr lang="es-ES_tradnl" dirty="0" smtClean="0"/>
              <a:t> </a:t>
            </a:r>
            <a:r>
              <a:rPr lang="es-ES_tradnl" dirty="0" err="1" smtClean="0"/>
              <a:t>elementum</a:t>
            </a:r>
            <a:r>
              <a:rPr lang="es-ES_tradnl" dirty="0" smtClean="0"/>
              <a:t> </a:t>
            </a:r>
            <a:r>
              <a:rPr lang="es-ES_tradnl" dirty="0" err="1" smtClean="0"/>
              <a:t>tempor</a:t>
            </a:r>
            <a:r>
              <a:rPr lang="es-ES_tradnl" dirty="0" smtClean="0"/>
              <a:t>. </a:t>
            </a:r>
            <a:r>
              <a:rPr lang="es-ES_tradnl" dirty="0" err="1" smtClean="0"/>
              <a:t>Vivamus</a:t>
            </a:r>
            <a:r>
              <a:rPr lang="es-ES_tradnl" dirty="0" smtClean="0"/>
              <a:t> </a:t>
            </a:r>
            <a:r>
              <a:rPr lang="es-ES_tradnl" dirty="0" err="1" smtClean="0"/>
              <a:t>pulvinar</a:t>
            </a:r>
            <a:r>
              <a:rPr lang="es-ES_tradnl" dirty="0" smtClean="0"/>
              <a:t> nunc non ante </a:t>
            </a:r>
            <a:r>
              <a:rPr lang="es-ES_tradnl" dirty="0" err="1" smtClean="0"/>
              <a:t>fermentum</a:t>
            </a:r>
            <a:r>
              <a:rPr lang="es-ES_tradnl" dirty="0" smtClean="0"/>
              <a:t> </a:t>
            </a:r>
            <a:r>
              <a:rPr lang="es-ES_tradnl" dirty="0" err="1" smtClean="0"/>
              <a:t>ullamcorper</a:t>
            </a:r>
            <a:r>
              <a:rPr lang="es-ES_tradnl" dirty="0" smtClean="0"/>
              <a:t>.</a:t>
            </a:r>
            <a:endParaRPr lang="es-ES" dirty="0"/>
          </a:p>
        </p:txBody>
      </p:sp>
      <p:sp>
        <p:nvSpPr>
          <p:cNvPr id="17" name="Marcador de texto 16"/>
          <p:cNvSpPr>
            <a:spLocks noGrp="1"/>
          </p:cNvSpPr>
          <p:nvPr>
            <p:ph type="body" sz="quarter" idx="15" hasCustomPrompt="1"/>
          </p:nvPr>
        </p:nvSpPr>
        <p:spPr>
          <a:xfrm>
            <a:off x="580854" y="5232280"/>
            <a:ext cx="6040677" cy="287453"/>
          </a:xfrm>
          <a:prstGeom prst="rect">
            <a:avLst/>
          </a:prstGeom>
        </p:spPr>
        <p:txBody>
          <a:bodyPr vert="horz" lIns="0" tIns="0" rIns="0" bIns="0"/>
          <a:lstStyle>
            <a:lvl1pPr marL="0" indent="0">
              <a:buNone/>
              <a:defRPr sz="1400">
                <a:solidFill>
                  <a:srgbClr val="1A2732"/>
                </a:solidFill>
                <a:latin typeface="Arial"/>
                <a:cs typeface="Arial"/>
              </a:defRPr>
            </a:lvl1pPr>
            <a:lvl2pPr>
              <a:defRPr sz="1200"/>
            </a:lvl2pPr>
            <a:lvl3pPr>
              <a:defRPr sz="1200"/>
            </a:lvl3pPr>
            <a:lvl4pPr>
              <a:defRPr sz="1200"/>
            </a:lvl4pPr>
            <a:lvl5pPr>
              <a:defRPr sz="1200"/>
            </a:lvl5pPr>
          </a:lstStyle>
          <a:p>
            <a:pPr lvl="0"/>
            <a:r>
              <a:rPr lang="es-ES_tradnl" dirty="0" smtClean="0"/>
              <a:t>Nombre Apellido</a:t>
            </a:r>
            <a:endParaRPr lang="es-ES" dirty="0"/>
          </a:p>
        </p:txBody>
      </p:sp>
      <p:cxnSp>
        <p:nvCxnSpPr>
          <p:cNvPr id="22" name="Conector recto 21"/>
          <p:cNvCxnSpPr/>
          <p:nvPr userDrawn="1"/>
        </p:nvCxnSpPr>
        <p:spPr>
          <a:xfrm>
            <a:off x="580856" y="1410856"/>
            <a:ext cx="467999" cy="0"/>
          </a:xfrm>
          <a:prstGeom prst="line">
            <a:avLst/>
          </a:prstGeom>
          <a:ln w="412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Conector recto 28"/>
          <p:cNvCxnSpPr/>
          <p:nvPr userDrawn="1"/>
        </p:nvCxnSpPr>
        <p:spPr>
          <a:xfrm>
            <a:off x="580856" y="6109547"/>
            <a:ext cx="467999" cy="0"/>
          </a:xfrm>
          <a:prstGeom prst="line">
            <a:avLst/>
          </a:prstGeom>
          <a:ln w="412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0" name="Título 1"/>
          <p:cNvSpPr>
            <a:spLocks noGrp="1"/>
          </p:cNvSpPr>
          <p:nvPr>
            <p:ph type="title" hasCustomPrompt="1"/>
          </p:nvPr>
        </p:nvSpPr>
        <p:spPr>
          <a:xfrm>
            <a:off x="580854" y="410983"/>
            <a:ext cx="2638596" cy="92333"/>
          </a:xfrm>
          <a:prstGeom prst="rect">
            <a:avLst/>
          </a:prstGeom>
        </p:spPr>
        <p:txBody>
          <a:bodyPr vert="horz" wrap="square" lIns="0" tIns="0" rIns="0" bIns="0">
            <a:spAutoFit/>
          </a:bodyPr>
          <a:lstStyle>
            <a:lvl1pPr algn="l">
              <a:defRPr sz="600" b="1" i="0">
                <a:solidFill>
                  <a:srgbClr val="1A2732"/>
                </a:solidFill>
                <a:latin typeface="Arial"/>
                <a:cs typeface="Arial"/>
              </a:defRPr>
            </a:lvl1pPr>
          </a:lstStyle>
          <a:p>
            <a:r>
              <a:rPr lang="es-ES_tradnl" dirty="0" smtClean="0"/>
              <a:t>Título de la presentación Arial Negrita</a:t>
            </a:r>
            <a:endParaRPr lang="es-ES" dirty="0"/>
          </a:p>
        </p:txBody>
      </p:sp>
      <p:pic>
        <p:nvPicPr>
          <p:cNvPr id="23" name="Imagen 22" descr="logo-blanco.png"/>
          <p:cNvPicPr>
            <a:picLocks/>
          </p:cNvPicPr>
          <p:nvPr userDrawn="1"/>
        </p:nvPicPr>
        <p:blipFill>
          <a:blip r:embed="rId2">
            <a:extLst>
              <a:ext uri="{28A0092B-C50C-407E-A947-70E740481C1C}">
                <a14:useLocalDpi xmlns:a14="http://schemas.microsoft.com/office/drawing/2010/main" xmlns="" val="0"/>
              </a:ext>
            </a:extLst>
          </a:blip>
          <a:stretch>
            <a:fillRect/>
          </a:stretch>
        </p:blipFill>
        <p:spPr>
          <a:xfrm>
            <a:off x="8072026" y="6018893"/>
            <a:ext cx="870171" cy="432000"/>
          </a:xfrm>
          <a:prstGeom prst="rect">
            <a:avLst/>
          </a:prstGeom>
        </p:spPr>
      </p:pic>
      <p:sp>
        <p:nvSpPr>
          <p:cNvPr id="4" name="Marcador de fecha 3"/>
          <p:cNvSpPr>
            <a:spLocks noGrp="1"/>
          </p:cNvSpPr>
          <p:nvPr>
            <p:ph type="dt" sz="half" idx="16"/>
          </p:nvPr>
        </p:nvSpPr>
        <p:spPr/>
        <p:txBody>
          <a:bodyPr/>
          <a:lstStyle>
            <a:lvl1pPr>
              <a:defRPr>
                <a:solidFill>
                  <a:srgbClr val="1A2732"/>
                </a:solidFill>
                <a:latin typeface="Arial"/>
                <a:cs typeface="Arial"/>
              </a:defRPr>
            </a:lvl1pPr>
          </a:lstStyle>
          <a:p>
            <a:fld id="{13AA137D-DEA8-C446-91E1-52B049B7B1CA}" type="datetime1">
              <a:rPr lang="es-ES" smtClean="0"/>
              <a:pPr/>
              <a:t>26/11/2014</a:t>
            </a:fld>
            <a:endParaRPr lang="es-ES" dirty="0"/>
          </a:p>
        </p:txBody>
      </p:sp>
      <p:sp>
        <p:nvSpPr>
          <p:cNvPr id="5" name="Marcador de número de diapositiva 4"/>
          <p:cNvSpPr>
            <a:spLocks noGrp="1"/>
          </p:cNvSpPr>
          <p:nvPr>
            <p:ph type="sldNum" sz="quarter" idx="17"/>
          </p:nvPr>
        </p:nvSpPr>
        <p:spPr/>
        <p:txBody>
          <a:bodyPr/>
          <a:lstStyle>
            <a:lvl1pPr>
              <a:defRPr>
                <a:solidFill>
                  <a:srgbClr val="1A2732"/>
                </a:solidFill>
                <a:latin typeface="Arial"/>
                <a:cs typeface="Arial"/>
              </a:defRPr>
            </a:lvl1pPr>
          </a:lstStyle>
          <a:p>
            <a:fld id="{344E222A-A7EF-CA4E-8F6D-9B62E39074A2}" type="slidenum">
              <a:rPr lang="es-ES" smtClean="0"/>
              <a:pPr/>
              <a:t>‹Nº›</a:t>
            </a:fld>
            <a:endParaRPr lang="es-ES" dirty="0"/>
          </a:p>
        </p:txBody>
      </p:sp>
      <p:sp>
        <p:nvSpPr>
          <p:cNvPr id="24" name="Marcador de texto 3"/>
          <p:cNvSpPr>
            <a:spLocks noGrp="1"/>
          </p:cNvSpPr>
          <p:nvPr>
            <p:ph type="body" sz="quarter" idx="21" hasCustomPrompt="1"/>
          </p:nvPr>
        </p:nvSpPr>
        <p:spPr>
          <a:xfrm>
            <a:off x="1544301" y="6334411"/>
            <a:ext cx="2952000" cy="144000"/>
          </a:xfrm>
          <a:prstGeom prst="rect">
            <a:avLst/>
          </a:prstGeom>
        </p:spPr>
        <p:txBody>
          <a:bodyPr vert="horz" lIns="0" tIns="0" rIns="0" bIns="0"/>
          <a:lstStyle>
            <a:lvl1pPr marL="0" indent="0">
              <a:buNone/>
              <a:defRPr sz="800" b="0" i="0">
                <a:solidFill>
                  <a:srgbClr val="1A2732"/>
                </a:solidFill>
                <a:latin typeface="Arial"/>
                <a:cs typeface="Arial"/>
              </a:defRPr>
            </a:lvl1pPr>
            <a:lvl2pPr marL="457200" indent="0">
              <a:buNone/>
              <a:defRPr sz="600" b="0" i="0">
                <a:latin typeface="Neo Sans Pro Light"/>
                <a:cs typeface="Neo Sans Pro Light"/>
              </a:defRPr>
            </a:lvl2pPr>
            <a:lvl3pPr marL="914400" indent="0">
              <a:buNone/>
              <a:defRPr sz="600" b="0" i="0">
                <a:latin typeface="Neo Sans Pro Light"/>
                <a:cs typeface="Neo Sans Pro Light"/>
              </a:defRPr>
            </a:lvl3pPr>
            <a:lvl4pPr marL="1371600" indent="0">
              <a:buNone/>
              <a:defRPr sz="600" b="0" i="0">
                <a:latin typeface="Neo Sans Pro Light"/>
                <a:cs typeface="Neo Sans Pro Light"/>
              </a:defRPr>
            </a:lvl4pPr>
            <a:lvl5pPr marL="1828800" indent="0">
              <a:buNone/>
              <a:defRPr sz="600" b="0" i="0">
                <a:latin typeface="Neo Sans Pro Light"/>
                <a:cs typeface="Neo Sans Pro Light"/>
              </a:defRPr>
            </a:lvl5pPr>
          </a:lstStyle>
          <a:p>
            <a:r>
              <a:rPr lang="es-ES" dirty="0" smtClean="0"/>
              <a:t>Dirección: Arial Bold. División: Arial Normal</a:t>
            </a:r>
            <a:endParaRPr lang="es-ES" dirty="0"/>
          </a:p>
        </p:txBody>
      </p:sp>
    </p:spTree>
    <p:extLst>
      <p:ext uri="{BB962C8B-B14F-4D97-AF65-F5344CB8AC3E}">
        <p14:creationId xmlns:p14="http://schemas.microsoft.com/office/powerpoint/2010/main" xmlns="" val="147352033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ortadilla con foto">
    <p:spTree>
      <p:nvGrpSpPr>
        <p:cNvPr id="1" name=""/>
        <p:cNvGrpSpPr/>
        <p:nvPr/>
      </p:nvGrpSpPr>
      <p:grpSpPr>
        <a:xfrm>
          <a:off x="0" y="0"/>
          <a:ext cx="0" cy="0"/>
          <a:chOff x="0" y="0"/>
          <a:chExt cx="0" cy="0"/>
        </a:xfrm>
      </p:grpSpPr>
      <p:sp>
        <p:nvSpPr>
          <p:cNvPr id="10" name="Marcador de texto 11"/>
          <p:cNvSpPr>
            <a:spLocks noGrp="1"/>
          </p:cNvSpPr>
          <p:nvPr>
            <p:ph type="body" sz="quarter" idx="13" hasCustomPrompt="1"/>
          </p:nvPr>
        </p:nvSpPr>
        <p:spPr>
          <a:xfrm>
            <a:off x="568329" y="832468"/>
            <a:ext cx="8372475" cy="334141"/>
          </a:xfrm>
          <a:prstGeom prst="rect">
            <a:avLst/>
          </a:prstGeom>
        </p:spPr>
        <p:txBody>
          <a:bodyPr vert="horz" lIns="0" tIns="0" rIns="0" bIns="0"/>
          <a:lstStyle>
            <a:lvl1pPr marL="0" indent="0">
              <a:buNone/>
              <a:defRPr sz="1700" b="1" i="0">
                <a:solidFill>
                  <a:schemeClr val="tx2"/>
                </a:solidFill>
                <a:latin typeface="Arial"/>
                <a:cs typeface="Arial"/>
              </a:defRPr>
            </a:lvl1pPr>
          </a:lstStyle>
          <a:p>
            <a:pPr lvl="0"/>
            <a:r>
              <a:rPr lang="es-ES_tradnl" dirty="0" smtClean="0"/>
              <a:t>1.1. Título </a:t>
            </a:r>
            <a:r>
              <a:rPr lang="es-ES_tradnl" dirty="0" err="1" smtClean="0"/>
              <a:t>Slide</a:t>
            </a:r>
            <a:r>
              <a:rPr lang="es-ES_tradnl" dirty="0" smtClean="0"/>
              <a:t> Arial Negrita</a:t>
            </a:r>
            <a:endParaRPr lang="es-ES" dirty="0"/>
          </a:p>
        </p:txBody>
      </p:sp>
      <p:sp>
        <p:nvSpPr>
          <p:cNvPr id="11" name="Título 1"/>
          <p:cNvSpPr>
            <a:spLocks noGrp="1"/>
          </p:cNvSpPr>
          <p:nvPr>
            <p:ph type="title" hasCustomPrompt="1"/>
          </p:nvPr>
        </p:nvSpPr>
        <p:spPr>
          <a:xfrm>
            <a:off x="580854" y="410983"/>
            <a:ext cx="2638596" cy="92333"/>
          </a:xfrm>
          <a:prstGeom prst="rect">
            <a:avLst/>
          </a:prstGeom>
        </p:spPr>
        <p:txBody>
          <a:bodyPr vert="horz" wrap="square" lIns="0" tIns="0" rIns="0" bIns="0">
            <a:spAutoFit/>
          </a:bodyPr>
          <a:lstStyle>
            <a:lvl1pPr algn="l">
              <a:defRPr sz="600" b="1" i="0">
                <a:solidFill>
                  <a:srgbClr val="1A2732"/>
                </a:solidFill>
                <a:latin typeface="Arial"/>
                <a:cs typeface="Arial"/>
              </a:defRPr>
            </a:lvl1pPr>
          </a:lstStyle>
          <a:p>
            <a:r>
              <a:rPr lang="es-ES_tradnl" dirty="0" smtClean="0"/>
              <a:t>Título de la presentación Arial Negrita</a:t>
            </a:r>
            <a:endParaRPr lang="es-ES" dirty="0"/>
          </a:p>
        </p:txBody>
      </p:sp>
      <p:sp>
        <p:nvSpPr>
          <p:cNvPr id="16" name="Marcador de posición de imagen 15"/>
          <p:cNvSpPr>
            <a:spLocks noGrp="1"/>
          </p:cNvSpPr>
          <p:nvPr>
            <p:ph type="pic" sz="quarter" idx="14" hasCustomPrompt="1"/>
          </p:nvPr>
        </p:nvSpPr>
        <p:spPr>
          <a:xfrm>
            <a:off x="200024" y="1574801"/>
            <a:ext cx="8747125" cy="3970867"/>
          </a:xfrm>
          <a:prstGeom prst="rect">
            <a:avLst/>
          </a:prstGeom>
        </p:spPr>
        <p:txBody>
          <a:bodyPr vert="horz" anchor="ctr"/>
          <a:lstStyle>
            <a:lvl1pPr marL="0" indent="0" algn="ctr">
              <a:buNone/>
              <a:defRPr sz="1000" b="0" i="0">
                <a:solidFill>
                  <a:srgbClr val="1A2732"/>
                </a:solidFill>
                <a:latin typeface="Arial"/>
                <a:cs typeface="Arial"/>
              </a:defRPr>
            </a:lvl1pPr>
          </a:lstStyle>
          <a:p>
            <a:r>
              <a:rPr lang="es-ES" dirty="0" smtClean="0"/>
              <a:t>insertar imagen</a:t>
            </a:r>
            <a:endParaRPr lang="es-ES" dirty="0"/>
          </a:p>
        </p:txBody>
      </p:sp>
      <p:sp>
        <p:nvSpPr>
          <p:cNvPr id="2" name="Marcador de fecha 1"/>
          <p:cNvSpPr>
            <a:spLocks noGrp="1"/>
          </p:cNvSpPr>
          <p:nvPr>
            <p:ph type="dt" sz="half" idx="15"/>
          </p:nvPr>
        </p:nvSpPr>
        <p:spPr/>
        <p:txBody>
          <a:bodyPr/>
          <a:lstStyle>
            <a:lvl1pPr>
              <a:defRPr>
                <a:latin typeface="Arial"/>
                <a:cs typeface="Arial"/>
              </a:defRPr>
            </a:lvl1pPr>
          </a:lstStyle>
          <a:p>
            <a:fld id="{13AA137D-DEA8-C446-91E1-52B049B7B1CA}" type="datetime1">
              <a:rPr lang="es-ES" smtClean="0"/>
              <a:pPr/>
              <a:t>26/11/2014</a:t>
            </a:fld>
            <a:endParaRPr lang="es-ES" dirty="0"/>
          </a:p>
        </p:txBody>
      </p:sp>
      <p:sp>
        <p:nvSpPr>
          <p:cNvPr id="5" name="Marcador de número de diapositiva 4"/>
          <p:cNvSpPr>
            <a:spLocks noGrp="1"/>
          </p:cNvSpPr>
          <p:nvPr>
            <p:ph type="sldNum" sz="quarter" idx="16"/>
          </p:nvPr>
        </p:nvSpPr>
        <p:spPr/>
        <p:txBody>
          <a:bodyPr/>
          <a:lstStyle>
            <a:lvl1pPr>
              <a:defRPr>
                <a:latin typeface="Arial"/>
                <a:cs typeface="Arial"/>
              </a:defRPr>
            </a:lvl1pPr>
          </a:lstStyle>
          <a:p>
            <a:fld id="{344E222A-A7EF-CA4E-8F6D-9B62E39074A2}" type="slidenum">
              <a:rPr lang="es-ES" smtClean="0"/>
              <a:pPr/>
              <a:t>‹Nº›</a:t>
            </a:fld>
            <a:endParaRPr lang="es-ES" dirty="0"/>
          </a:p>
        </p:txBody>
      </p:sp>
      <p:sp>
        <p:nvSpPr>
          <p:cNvPr id="12" name="Marcador de texto 3"/>
          <p:cNvSpPr>
            <a:spLocks noGrp="1"/>
          </p:cNvSpPr>
          <p:nvPr>
            <p:ph type="body" sz="quarter" idx="21" hasCustomPrompt="1"/>
          </p:nvPr>
        </p:nvSpPr>
        <p:spPr>
          <a:xfrm>
            <a:off x="1544301" y="6334411"/>
            <a:ext cx="2952000" cy="144000"/>
          </a:xfrm>
          <a:prstGeom prst="rect">
            <a:avLst/>
          </a:prstGeom>
        </p:spPr>
        <p:txBody>
          <a:bodyPr vert="horz" lIns="0" tIns="0" rIns="0" bIns="0"/>
          <a:lstStyle>
            <a:lvl1pPr marL="0" indent="0">
              <a:buNone/>
              <a:defRPr sz="800" b="0" i="0">
                <a:solidFill>
                  <a:srgbClr val="1A2732"/>
                </a:solidFill>
                <a:latin typeface="Arial"/>
                <a:cs typeface="Arial"/>
              </a:defRPr>
            </a:lvl1pPr>
            <a:lvl2pPr marL="457200" indent="0">
              <a:buNone/>
              <a:defRPr sz="600" b="0" i="0">
                <a:latin typeface="Neo Sans Pro Light"/>
                <a:cs typeface="Neo Sans Pro Light"/>
              </a:defRPr>
            </a:lvl2pPr>
            <a:lvl3pPr marL="914400" indent="0">
              <a:buNone/>
              <a:defRPr sz="600" b="0" i="0">
                <a:latin typeface="Neo Sans Pro Light"/>
                <a:cs typeface="Neo Sans Pro Light"/>
              </a:defRPr>
            </a:lvl3pPr>
            <a:lvl4pPr marL="1371600" indent="0">
              <a:buNone/>
              <a:defRPr sz="600" b="0" i="0">
                <a:latin typeface="Neo Sans Pro Light"/>
                <a:cs typeface="Neo Sans Pro Light"/>
              </a:defRPr>
            </a:lvl4pPr>
            <a:lvl5pPr marL="1828800" indent="0">
              <a:buNone/>
              <a:defRPr sz="600" b="0" i="0">
                <a:latin typeface="Neo Sans Pro Light"/>
                <a:cs typeface="Neo Sans Pro Light"/>
              </a:defRPr>
            </a:lvl5pPr>
          </a:lstStyle>
          <a:p>
            <a:r>
              <a:rPr lang="es-ES" dirty="0" smtClean="0"/>
              <a:t>Dirección: Arial Bold. División: Arial Normal</a:t>
            </a:r>
            <a:endParaRPr lang="es-ES" dirty="0"/>
          </a:p>
        </p:txBody>
      </p:sp>
    </p:spTree>
    <p:extLst>
      <p:ext uri="{BB962C8B-B14F-4D97-AF65-F5344CB8AC3E}">
        <p14:creationId xmlns:p14="http://schemas.microsoft.com/office/powerpoint/2010/main" xmlns="" val="3604264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o y destacado">
    <p:spTree>
      <p:nvGrpSpPr>
        <p:cNvPr id="1" name=""/>
        <p:cNvGrpSpPr/>
        <p:nvPr/>
      </p:nvGrpSpPr>
      <p:grpSpPr>
        <a:xfrm>
          <a:off x="0" y="0"/>
          <a:ext cx="0" cy="0"/>
          <a:chOff x="0" y="0"/>
          <a:chExt cx="0" cy="0"/>
        </a:xfrm>
      </p:grpSpPr>
      <p:sp>
        <p:nvSpPr>
          <p:cNvPr id="5" name="Marcador de texto 11"/>
          <p:cNvSpPr>
            <a:spLocks noGrp="1"/>
          </p:cNvSpPr>
          <p:nvPr>
            <p:ph type="body" sz="quarter" idx="13" hasCustomPrompt="1"/>
          </p:nvPr>
        </p:nvSpPr>
        <p:spPr>
          <a:xfrm>
            <a:off x="568329" y="832468"/>
            <a:ext cx="8372475" cy="334141"/>
          </a:xfrm>
          <a:prstGeom prst="rect">
            <a:avLst/>
          </a:prstGeom>
        </p:spPr>
        <p:txBody>
          <a:bodyPr vert="horz" lIns="0" tIns="0" rIns="0" bIns="0"/>
          <a:lstStyle>
            <a:lvl1pPr marL="0" indent="0">
              <a:buNone/>
              <a:defRPr sz="1700" b="1" i="0">
                <a:solidFill>
                  <a:srgbClr val="96CE00"/>
                </a:solidFill>
                <a:latin typeface="Arial"/>
                <a:cs typeface="Arial"/>
              </a:defRPr>
            </a:lvl1pPr>
          </a:lstStyle>
          <a:p>
            <a:pPr lvl="0"/>
            <a:r>
              <a:rPr lang="es-ES_tradnl" dirty="0" smtClean="0"/>
              <a:t>1.1. Título </a:t>
            </a:r>
            <a:r>
              <a:rPr lang="es-ES_tradnl" dirty="0" err="1" smtClean="0"/>
              <a:t>Slide</a:t>
            </a:r>
            <a:r>
              <a:rPr lang="es-ES_tradnl" dirty="0" smtClean="0"/>
              <a:t> Arial Negrita</a:t>
            </a:r>
            <a:endParaRPr lang="es-ES" dirty="0"/>
          </a:p>
        </p:txBody>
      </p:sp>
      <p:sp>
        <p:nvSpPr>
          <p:cNvPr id="8" name="Título 1"/>
          <p:cNvSpPr>
            <a:spLocks noGrp="1"/>
          </p:cNvSpPr>
          <p:nvPr>
            <p:ph type="title" hasCustomPrompt="1"/>
          </p:nvPr>
        </p:nvSpPr>
        <p:spPr>
          <a:xfrm>
            <a:off x="580854" y="410983"/>
            <a:ext cx="2638596" cy="92333"/>
          </a:xfrm>
          <a:prstGeom prst="rect">
            <a:avLst/>
          </a:prstGeom>
        </p:spPr>
        <p:txBody>
          <a:bodyPr vert="horz" wrap="square" lIns="0" tIns="0" rIns="0" bIns="0">
            <a:spAutoFit/>
          </a:bodyPr>
          <a:lstStyle>
            <a:lvl1pPr algn="l">
              <a:defRPr sz="600" b="1" i="0">
                <a:solidFill>
                  <a:srgbClr val="1A2732"/>
                </a:solidFill>
                <a:latin typeface="Arial"/>
                <a:cs typeface="Arial"/>
              </a:defRPr>
            </a:lvl1pPr>
          </a:lstStyle>
          <a:p>
            <a:r>
              <a:rPr lang="es-ES_tradnl" dirty="0" smtClean="0"/>
              <a:t>Título de la presentación Arial Negrita</a:t>
            </a:r>
            <a:endParaRPr lang="es-ES" dirty="0"/>
          </a:p>
        </p:txBody>
      </p:sp>
      <p:sp>
        <p:nvSpPr>
          <p:cNvPr id="12" name="Marcador de texto 11"/>
          <p:cNvSpPr>
            <a:spLocks noGrp="1"/>
          </p:cNvSpPr>
          <p:nvPr>
            <p:ph type="body" sz="quarter" idx="20" hasCustomPrompt="1"/>
          </p:nvPr>
        </p:nvSpPr>
        <p:spPr>
          <a:xfrm>
            <a:off x="587375" y="1905001"/>
            <a:ext cx="5359400" cy="3716867"/>
          </a:xfrm>
          <a:prstGeom prst="rect">
            <a:avLst/>
          </a:prstGeom>
        </p:spPr>
        <p:txBody>
          <a:bodyPr vert="horz" lIns="0" tIns="0" rIns="0" bIns="0"/>
          <a:lstStyle>
            <a:lvl1pPr marL="0" indent="0">
              <a:lnSpc>
                <a:spcPct val="110000"/>
              </a:lnSpc>
              <a:buNone/>
              <a:defRPr sz="1000">
                <a:solidFill>
                  <a:srgbClr val="1A2732"/>
                </a:solidFill>
                <a:latin typeface="Arial"/>
                <a:cs typeface="Arial"/>
              </a:defRPr>
            </a:lvl1pPr>
            <a:lvl2pPr marL="457200" indent="0">
              <a:buNone/>
              <a:defRPr sz="1200">
                <a:latin typeface="Neo Sans Pro"/>
                <a:cs typeface="Neo Sans Pro"/>
              </a:defRPr>
            </a:lvl2pPr>
            <a:lvl3pPr marL="914400" indent="0">
              <a:buNone/>
              <a:defRPr sz="1200">
                <a:latin typeface="Neo Sans Pro"/>
                <a:cs typeface="Neo Sans Pro"/>
              </a:defRPr>
            </a:lvl3pPr>
            <a:lvl4pPr marL="1371600" indent="0">
              <a:buNone/>
              <a:defRPr sz="1200">
                <a:latin typeface="Neo Sans Pro"/>
                <a:cs typeface="Neo Sans Pro"/>
              </a:defRPr>
            </a:lvl4pPr>
            <a:lvl5pPr marL="1828800" indent="0">
              <a:buNone/>
              <a:defRPr sz="1200">
                <a:latin typeface="Neo Sans Pro"/>
                <a:cs typeface="Neo Sans Pro"/>
              </a:defRPr>
            </a:lvl5pPr>
          </a:lstStyle>
          <a:p>
            <a:pPr lvl="0"/>
            <a:r>
              <a:rPr lang="es-ES_tradnl" dirty="0" smtClean="0"/>
              <a:t>- </a:t>
            </a:r>
            <a:r>
              <a:rPr lang="es-ES_tradnl" dirty="0" err="1" smtClean="0"/>
              <a:t>Lorem</a:t>
            </a:r>
            <a:r>
              <a:rPr lang="es-ES_tradnl" dirty="0" smtClean="0"/>
              <a:t> </a:t>
            </a:r>
            <a:r>
              <a:rPr lang="es-ES_tradnl" dirty="0" err="1" smtClean="0"/>
              <a:t>ipsum</a:t>
            </a:r>
            <a:r>
              <a:rPr lang="es-ES_tradnl" dirty="0" smtClean="0"/>
              <a:t> dolor </a:t>
            </a:r>
            <a:r>
              <a:rPr lang="es-ES_tradnl" dirty="0" err="1" smtClean="0"/>
              <a:t>sit</a:t>
            </a:r>
            <a:r>
              <a:rPr lang="es-ES_tradnl" dirty="0" smtClean="0"/>
              <a:t> </a:t>
            </a:r>
            <a:r>
              <a:rPr lang="es-ES_tradnl" dirty="0" err="1" smtClean="0"/>
              <a:t>amet</a:t>
            </a:r>
            <a:r>
              <a:rPr lang="es-ES_tradnl" dirty="0" smtClean="0"/>
              <a:t>, </a:t>
            </a:r>
            <a:r>
              <a:rPr lang="es-ES_tradnl" dirty="0" err="1" smtClean="0"/>
              <a:t>consectetur</a:t>
            </a:r>
            <a:r>
              <a:rPr lang="es-ES_tradnl" dirty="0" smtClean="0"/>
              <a:t> </a:t>
            </a:r>
            <a:r>
              <a:rPr lang="es-ES_tradnl" dirty="0" err="1" smtClean="0"/>
              <a:t>adipiscing</a:t>
            </a:r>
            <a:r>
              <a:rPr lang="es-ES_tradnl" dirty="0" smtClean="0"/>
              <a:t> </a:t>
            </a:r>
            <a:r>
              <a:rPr lang="es-ES_tradnl" dirty="0" err="1" smtClean="0"/>
              <a:t>elit</a:t>
            </a:r>
            <a:r>
              <a:rPr lang="es-ES_tradnl" dirty="0" smtClean="0"/>
              <a:t>.</a:t>
            </a:r>
          </a:p>
          <a:p>
            <a:pPr lvl="0"/>
            <a:r>
              <a:rPr lang="es-ES_tradnl" dirty="0" err="1" smtClean="0"/>
              <a:t>Maecenas</a:t>
            </a:r>
            <a:r>
              <a:rPr lang="es-ES_tradnl" dirty="0" smtClean="0"/>
              <a:t> et magna urna. </a:t>
            </a:r>
          </a:p>
          <a:p>
            <a:pPr lvl="0"/>
            <a:r>
              <a:rPr lang="es-ES_tradnl" dirty="0" smtClean="0"/>
              <a:t>- </a:t>
            </a:r>
            <a:r>
              <a:rPr lang="es-ES_tradnl" dirty="0" err="1" smtClean="0"/>
              <a:t>Vivamus</a:t>
            </a:r>
            <a:r>
              <a:rPr lang="es-ES_tradnl" dirty="0" smtClean="0"/>
              <a:t> vehicula </a:t>
            </a:r>
            <a:r>
              <a:rPr lang="es-ES_tradnl" dirty="0" err="1" smtClean="0"/>
              <a:t>mattis</a:t>
            </a:r>
            <a:r>
              <a:rPr lang="es-ES_tradnl" dirty="0" smtClean="0"/>
              <a:t> </a:t>
            </a:r>
            <a:r>
              <a:rPr lang="es-ES_tradnl" dirty="0" err="1" smtClean="0"/>
              <a:t>dui</a:t>
            </a:r>
            <a:r>
              <a:rPr lang="es-ES_tradnl" dirty="0" smtClean="0"/>
              <a:t>, </a:t>
            </a:r>
          </a:p>
          <a:p>
            <a:pPr lvl="0"/>
            <a:r>
              <a:rPr lang="es-ES_tradnl" dirty="0" smtClean="0"/>
              <a:t>et </a:t>
            </a:r>
            <a:r>
              <a:rPr lang="es-ES_tradnl" dirty="0" err="1" smtClean="0"/>
              <a:t>dignissim</a:t>
            </a:r>
            <a:r>
              <a:rPr lang="es-ES_tradnl" dirty="0" smtClean="0"/>
              <a:t> </a:t>
            </a:r>
            <a:r>
              <a:rPr lang="es-ES_tradnl" dirty="0" err="1" smtClean="0"/>
              <a:t>metus</a:t>
            </a:r>
            <a:r>
              <a:rPr lang="es-ES_tradnl" dirty="0" smtClean="0"/>
              <a:t>. </a:t>
            </a:r>
          </a:p>
          <a:p>
            <a:pPr lvl="0"/>
            <a:r>
              <a:rPr lang="es-ES_tradnl" dirty="0" smtClean="0"/>
              <a:t>- </a:t>
            </a:r>
            <a:r>
              <a:rPr lang="es-ES_tradnl" dirty="0" err="1" smtClean="0"/>
              <a:t>Praesent</a:t>
            </a:r>
            <a:r>
              <a:rPr lang="es-ES_tradnl" dirty="0" smtClean="0"/>
              <a:t> </a:t>
            </a:r>
            <a:r>
              <a:rPr lang="es-ES_tradnl" dirty="0" err="1" smtClean="0"/>
              <a:t>eleifend</a:t>
            </a:r>
            <a:r>
              <a:rPr lang="es-ES_tradnl" dirty="0" smtClean="0"/>
              <a:t> </a:t>
            </a:r>
            <a:r>
              <a:rPr lang="es-ES_tradnl" dirty="0" err="1" smtClean="0"/>
              <a:t>imperdiet</a:t>
            </a:r>
            <a:r>
              <a:rPr lang="es-ES_tradnl" dirty="0" smtClean="0"/>
              <a:t> </a:t>
            </a:r>
            <a:r>
              <a:rPr lang="es-ES_tradnl" dirty="0" err="1" smtClean="0"/>
              <a:t>tempus</a:t>
            </a:r>
            <a:r>
              <a:rPr lang="es-ES_tradnl" dirty="0" smtClean="0"/>
              <a:t>. </a:t>
            </a:r>
          </a:p>
          <a:p>
            <a:pPr lvl="0"/>
            <a:r>
              <a:rPr lang="es-ES_tradnl" dirty="0" err="1" smtClean="0"/>
              <a:t>Duis</a:t>
            </a:r>
            <a:r>
              <a:rPr lang="es-ES_tradnl" dirty="0" smtClean="0"/>
              <a:t> </a:t>
            </a:r>
            <a:r>
              <a:rPr lang="es-ES_tradnl" dirty="0" err="1" smtClean="0"/>
              <a:t>vel</a:t>
            </a:r>
            <a:r>
              <a:rPr lang="es-ES_tradnl" dirty="0" smtClean="0"/>
              <a:t> </a:t>
            </a:r>
            <a:r>
              <a:rPr lang="es-ES_tradnl" dirty="0" err="1" smtClean="0"/>
              <a:t>dictum</a:t>
            </a:r>
            <a:r>
              <a:rPr lang="es-ES_tradnl" dirty="0" smtClean="0"/>
              <a:t> </a:t>
            </a:r>
            <a:r>
              <a:rPr lang="es-ES_tradnl" dirty="0" err="1" smtClean="0"/>
              <a:t>tellus</a:t>
            </a:r>
            <a:r>
              <a:rPr lang="es-ES_tradnl" dirty="0" smtClean="0"/>
              <a:t>, in </a:t>
            </a:r>
            <a:r>
              <a:rPr lang="es-ES_tradnl" dirty="0" err="1" smtClean="0"/>
              <a:t>finibus</a:t>
            </a:r>
            <a:r>
              <a:rPr lang="es-ES_tradnl" dirty="0" smtClean="0"/>
              <a:t> </a:t>
            </a:r>
            <a:r>
              <a:rPr lang="es-ES_tradnl" dirty="0" err="1" smtClean="0"/>
              <a:t>lectus</a:t>
            </a:r>
            <a:r>
              <a:rPr lang="es-ES_tradnl" dirty="0" smtClean="0"/>
              <a:t>. In et odio sed </a:t>
            </a:r>
            <a:r>
              <a:rPr lang="es-ES_tradnl" dirty="0" err="1" smtClean="0"/>
              <a:t>nisl</a:t>
            </a:r>
            <a:r>
              <a:rPr lang="es-ES_tradnl" dirty="0" smtClean="0"/>
              <a:t> </a:t>
            </a:r>
            <a:r>
              <a:rPr lang="es-ES_tradnl" dirty="0" err="1" smtClean="0"/>
              <a:t>tristique</a:t>
            </a:r>
            <a:r>
              <a:rPr lang="es-ES_tradnl" dirty="0" smtClean="0"/>
              <a:t> </a:t>
            </a:r>
            <a:r>
              <a:rPr lang="es-ES_tradnl" dirty="0" err="1" smtClean="0"/>
              <a:t>molestie</a:t>
            </a:r>
            <a:r>
              <a:rPr lang="es-ES_tradnl" dirty="0" smtClean="0"/>
              <a:t> </a:t>
            </a:r>
            <a:r>
              <a:rPr lang="es-ES_tradnl" dirty="0" err="1" smtClean="0"/>
              <a:t>nec</a:t>
            </a:r>
            <a:r>
              <a:rPr lang="es-ES_tradnl" dirty="0" smtClean="0"/>
              <a:t> a </a:t>
            </a:r>
            <a:r>
              <a:rPr lang="es-ES_tradnl" dirty="0" err="1" smtClean="0"/>
              <a:t>arcu</a:t>
            </a:r>
            <a:r>
              <a:rPr lang="es-ES_tradnl" dirty="0" smtClean="0"/>
              <a:t>. </a:t>
            </a:r>
          </a:p>
          <a:p>
            <a:pPr lvl="0"/>
            <a:r>
              <a:rPr lang="es-ES_tradnl" dirty="0" smtClean="0"/>
              <a:t>- </a:t>
            </a:r>
            <a:r>
              <a:rPr lang="es-ES_tradnl" dirty="0" err="1" smtClean="0"/>
              <a:t>Praesent</a:t>
            </a:r>
            <a:r>
              <a:rPr lang="es-ES_tradnl" dirty="0" smtClean="0"/>
              <a:t> </a:t>
            </a:r>
            <a:r>
              <a:rPr lang="es-ES_tradnl" dirty="0" err="1" smtClean="0"/>
              <a:t>aliquam</a:t>
            </a:r>
            <a:r>
              <a:rPr lang="es-ES_tradnl" dirty="0" smtClean="0"/>
              <a:t> </a:t>
            </a:r>
            <a:r>
              <a:rPr lang="es-ES_tradnl" dirty="0" err="1" smtClean="0"/>
              <a:t>egestas</a:t>
            </a:r>
            <a:r>
              <a:rPr lang="es-ES_tradnl" dirty="0" smtClean="0"/>
              <a:t> </a:t>
            </a:r>
            <a:r>
              <a:rPr lang="es-ES_tradnl" dirty="0" err="1" smtClean="0"/>
              <a:t>nisi</a:t>
            </a:r>
            <a:r>
              <a:rPr lang="es-ES_tradnl" dirty="0" smtClean="0"/>
              <a:t> </a:t>
            </a:r>
            <a:r>
              <a:rPr lang="es-ES_tradnl" dirty="0" err="1" smtClean="0"/>
              <a:t>sollicitudin</a:t>
            </a:r>
            <a:r>
              <a:rPr lang="es-ES_tradnl" dirty="0" smtClean="0"/>
              <a:t> </a:t>
            </a:r>
            <a:r>
              <a:rPr lang="es-ES_tradnl" dirty="0" err="1" smtClean="0"/>
              <a:t>volutpat</a:t>
            </a:r>
            <a:r>
              <a:rPr lang="es-ES_tradnl" dirty="0" smtClean="0"/>
              <a:t>. </a:t>
            </a:r>
          </a:p>
          <a:p>
            <a:pPr lvl="0"/>
            <a:r>
              <a:rPr lang="es-ES_tradnl" dirty="0" err="1" smtClean="0"/>
              <a:t>Nam</a:t>
            </a:r>
            <a:r>
              <a:rPr lang="es-ES_tradnl" dirty="0" smtClean="0"/>
              <a:t> et </a:t>
            </a:r>
            <a:r>
              <a:rPr lang="es-ES_tradnl" dirty="0" err="1" smtClean="0"/>
              <a:t>enim</a:t>
            </a:r>
            <a:r>
              <a:rPr lang="es-ES_tradnl" dirty="0" smtClean="0"/>
              <a:t> </a:t>
            </a:r>
            <a:r>
              <a:rPr lang="es-ES_tradnl" dirty="0" err="1" smtClean="0"/>
              <a:t>turpis</a:t>
            </a:r>
            <a:r>
              <a:rPr lang="es-ES_tradnl" dirty="0" smtClean="0"/>
              <a:t>. </a:t>
            </a:r>
          </a:p>
          <a:p>
            <a:pPr lvl="0"/>
            <a:r>
              <a:rPr lang="es-ES_tradnl" dirty="0" smtClean="0"/>
              <a:t>- </a:t>
            </a:r>
            <a:r>
              <a:rPr lang="es-ES_tradnl" dirty="0" err="1" smtClean="0"/>
              <a:t>Praesent</a:t>
            </a:r>
            <a:r>
              <a:rPr lang="es-ES_tradnl" dirty="0" smtClean="0"/>
              <a:t> ut </a:t>
            </a:r>
            <a:r>
              <a:rPr lang="es-ES_tradnl" dirty="0" err="1" smtClean="0"/>
              <a:t>vestibulum</a:t>
            </a:r>
            <a:r>
              <a:rPr lang="es-ES_tradnl" dirty="0" smtClean="0"/>
              <a:t> </a:t>
            </a:r>
            <a:r>
              <a:rPr lang="es-ES_tradnl" dirty="0" err="1" smtClean="0"/>
              <a:t>nisl</a:t>
            </a:r>
            <a:r>
              <a:rPr lang="es-ES_tradnl" dirty="0" smtClean="0"/>
              <a:t>. </a:t>
            </a:r>
          </a:p>
          <a:p>
            <a:pPr lvl="0"/>
            <a:r>
              <a:rPr lang="es-ES_tradnl" dirty="0" err="1" smtClean="0"/>
              <a:t>Morbi</a:t>
            </a:r>
            <a:r>
              <a:rPr lang="es-ES_tradnl" dirty="0" smtClean="0"/>
              <a:t> non </a:t>
            </a:r>
            <a:r>
              <a:rPr lang="es-ES_tradnl" dirty="0" err="1" smtClean="0"/>
              <a:t>efficitur</a:t>
            </a:r>
            <a:r>
              <a:rPr lang="es-ES_tradnl" dirty="0" smtClean="0"/>
              <a:t> </a:t>
            </a:r>
            <a:r>
              <a:rPr lang="es-ES_tradnl" dirty="0" err="1" smtClean="0"/>
              <a:t>mauris</a:t>
            </a:r>
            <a:r>
              <a:rPr lang="es-ES_tradnl" dirty="0" smtClean="0"/>
              <a:t>, a </a:t>
            </a:r>
            <a:r>
              <a:rPr lang="es-ES_tradnl" dirty="0" err="1" smtClean="0"/>
              <a:t>ultricies</a:t>
            </a:r>
            <a:r>
              <a:rPr lang="es-ES_tradnl" dirty="0" smtClean="0"/>
              <a:t> </a:t>
            </a:r>
            <a:r>
              <a:rPr lang="es-ES_tradnl" dirty="0" err="1" smtClean="0"/>
              <a:t>nibh</a:t>
            </a:r>
            <a:r>
              <a:rPr lang="es-ES_tradnl" dirty="0" smtClean="0"/>
              <a:t>.</a:t>
            </a:r>
          </a:p>
          <a:p>
            <a:pPr lvl="0"/>
            <a:r>
              <a:rPr lang="es-ES_tradnl" dirty="0" smtClean="0"/>
              <a:t>- </a:t>
            </a:r>
            <a:r>
              <a:rPr lang="es-ES_tradnl" dirty="0" err="1" smtClean="0"/>
              <a:t>Lorem</a:t>
            </a:r>
            <a:r>
              <a:rPr lang="es-ES_tradnl" dirty="0" smtClean="0"/>
              <a:t> </a:t>
            </a:r>
            <a:r>
              <a:rPr lang="es-ES_tradnl" dirty="0" err="1" smtClean="0"/>
              <a:t>ipsum</a:t>
            </a:r>
            <a:r>
              <a:rPr lang="es-ES_tradnl" dirty="0" smtClean="0"/>
              <a:t> dolor </a:t>
            </a:r>
            <a:r>
              <a:rPr lang="es-ES_tradnl" dirty="0" err="1" smtClean="0"/>
              <a:t>sit</a:t>
            </a:r>
            <a:r>
              <a:rPr lang="es-ES_tradnl" dirty="0" smtClean="0"/>
              <a:t> </a:t>
            </a:r>
            <a:r>
              <a:rPr lang="es-ES_tradnl" dirty="0" err="1" smtClean="0"/>
              <a:t>amet</a:t>
            </a:r>
            <a:r>
              <a:rPr lang="es-ES_tradnl" dirty="0" smtClean="0"/>
              <a:t>, </a:t>
            </a:r>
            <a:r>
              <a:rPr lang="es-ES_tradnl" dirty="0" err="1" smtClean="0"/>
              <a:t>consectetur</a:t>
            </a:r>
            <a:r>
              <a:rPr lang="es-ES_tradnl" dirty="0" smtClean="0"/>
              <a:t> </a:t>
            </a:r>
            <a:r>
              <a:rPr lang="es-ES_tradnl" dirty="0" err="1" smtClean="0"/>
              <a:t>adipiscing</a:t>
            </a:r>
            <a:r>
              <a:rPr lang="es-ES_tradnl" dirty="0" smtClean="0"/>
              <a:t> </a:t>
            </a:r>
            <a:r>
              <a:rPr lang="es-ES_tradnl" dirty="0" err="1" smtClean="0"/>
              <a:t>elit</a:t>
            </a:r>
            <a:r>
              <a:rPr lang="es-ES_tradnl" dirty="0" smtClean="0"/>
              <a:t>. </a:t>
            </a:r>
          </a:p>
          <a:p>
            <a:pPr lvl="0"/>
            <a:r>
              <a:rPr lang="es-ES_tradnl" dirty="0" err="1" smtClean="0"/>
              <a:t>Maecenas</a:t>
            </a:r>
            <a:r>
              <a:rPr lang="es-ES_tradnl" dirty="0" smtClean="0"/>
              <a:t> et magna urna. </a:t>
            </a:r>
          </a:p>
          <a:p>
            <a:pPr lvl="0"/>
            <a:r>
              <a:rPr lang="es-ES_tradnl" dirty="0" smtClean="0"/>
              <a:t>- </a:t>
            </a:r>
            <a:r>
              <a:rPr lang="es-ES_tradnl" dirty="0" err="1" smtClean="0"/>
              <a:t>Vivamus</a:t>
            </a:r>
            <a:r>
              <a:rPr lang="es-ES_tradnl" dirty="0" smtClean="0"/>
              <a:t> vehicula </a:t>
            </a:r>
            <a:r>
              <a:rPr lang="es-ES_tradnl" dirty="0" err="1" smtClean="0"/>
              <a:t>mattis</a:t>
            </a:r>
            <a:r>
              <a:rPr lang="es-ES_tradnl" dirty="0" smtClean="0"/>
              <a:t> </a:t>
            </a:r>
            <a:r>
              <a:rPr lang="es-ES_tradnl" dirty="0" err="1" smtClean="0"/>
              <a:t>dui</a:t>
            </a:r>
            <a:r>
              <a:rPr lang="es-ES_tradnl" dirty="0" smtClean="0"/>
              <a:t>, </a:t>
            </a:r>
          </a:p>
          <a:p>
            <a:pPr lvl="0"/>
            <a:r>
              <a:rPr lang="es-ES_tradnl" dirty="0" smtClean="0"/>
              <a:t>et </a:t>
            </a:r>
            <a:r>
              <a:rPr lang="es-ES_tradnl" dirty="0" err="1" smtClean="0"/>
              <a:t>dignissim</a:t>
            </a:r>
            <a:r>
              <a:rPr lang="es-ES_tradnl" dirty="0" smtClean="0"/>
              <a:t> </a:t>
            </a:r>
            <a:r>
              <a:rPr lang="es-ES_tradnl" dirty="0" err="1" smtClean="0"/>
              <a:t>metus</a:t>
            </a:r>
            <a:r>
              <a:rPr lang="es-ES_tradnl" dirty="0" smtClean="0"/>
              <a:t>. </a:t>
            </a:r>
            <a:endParaRPr lang="es-ES" dirty="0"/>
          </a:p>
        </p:txBody>
      </p:sp>
      <p:sp>
        <p:nvSpPr>
          <p:cNvPr id="15" name="Marcador de texto 11"/>
          <p:cNvSpPr>
            <a:spLocks noGrp="1"/>
          </p:cNvSpPr>
          <p:nvPr>
            <p:ph type="body" sz="quarter" idx="21" hasCustomPrompt="1"/>
          </p:nvPr>
        </p:nvSpPr>
        <p:spPr>
          <a:xfrm>
            <a:off x="6333067" y="1854200"/>
            <a:ext cx="2064808" cy="3784600"/>
          </a:xfrm>
          <a:prstGeom prst="rect">
            <a:avLst/>
          </a:prstGeom>
        </p:spPr>
        <p:txBody>
          <a:bodyPr vert="horz" lIns="0" tIns="0" rIns="0" bIns="0"/>
          <a:lstStyle>
            <a:lvl1pPr marL="0" indent="0">
              <a:lnSpc>
                <a:spcPct val="140000"/>
              </a:lnSpc>
              <a:buNone/>
              <a:defRPr sz="1100" b="1" i="0">
                <a:solidFill>
                  <a:srgbClr val="90CE00"/>
                </a:solidFill>
                <a:latin typeface="Arial"/>
                <a:cs typeface="Arial"/>
              </a:defRPr>
            </a:lvl1pPr>
            <a:lvl2pPr marL="457200" indent="0">
              <a:buNone/>
              <a:defRPr sz="1200">
                <a:latin typeface="Neo Sans Pro"/>
                <a:cs typeface="Neo Sans Pro"/>
              </a:defRPr>
            </a:lvl2pPr>
            <a:lvl3pPr marL="914400" indent="0">
              <a:buNone/>
              <a:defRPr sz="1200">
                <a:latin typeface="Neo Sans Pro"/>
                <a:cs typeface="Neo Sans Pro"/>
              </a:defRPr>
            </a:lvl3pPr>
            <a:lvl4pPr marL="1371600" indent="0">
              <a:buNone/>
              <a:defRPr sz="1200">
                <a:latin typeface="Neo Sans Pro"/>
                <a:cs typeface="Neo Sans Pro"/>
              </a:defRPr>
            </a:lvl4pPr>
            <a:lvl5pPr marL="1828800" indent="0">
              <a:buNone/>
              <a:defRPr sz="1200">
                <a:latin typeface="Neo Sans Pro"/>
                <a:cs typeface="Neo Sans Pro"/>
              </a:defRPr>
            </a:lvl5pPr>
          </a:lstStyle>
          <a:p>
            <a:pPr lvl="0"/>
            <a:r>
              <a:rPr lang="es-ES_tradnl" dirty="0" err="1" smtClean="0"/>
              <a:t>Nullam</a:t>
            </a:r>
            <a:r>
              <a:rPr lang="es-ES_tradnl" dirty="0" smtClean="0"/>
              <a:t> ut </a:t>
            </a:r>
            <a:r>
              <a:rPr lang="es-ES_tradnl" dirty="0" err="1" smtClean="0"/>
              <a:t>consectetur</a:t>
            </a:r>
            <a:r>
              <a:rPr lang="es-ES_tradnl" dirty="0" smtClean="0"/>
              <a:t> </a:t>
            </a:r>
            <a:r>
              <a:rPr lang="es-ES_tradnl" dirty="0" err="1" smtClean="0"/>
              <a:t>lorem</a:t>
            </a:r>
            <a:r>
              <a:rPr lang="es-ES_tradnl" dirty="0" smtClean="0"/>
              <a:t>. </a:t>
            </a:r>
            <a:r>
              <a:rPr lang="es-ES_tradnl" dirty="0" err="1" smtClean="0"/>
              <a:t>Mauris</a:t>
            </a:r>
            <a:r>
              <a:rPr lang="es-ES_tradnl" dirty="0" smtClean="0"/>
              <a:t> non leo </a:t>
            </a:r>
            <a:r>
              <a:rPr lang="es-ES_tradnl" dirty="0" err="1" smtClean="0"/>
              <a:t>pulvinar</a:t>
            </a:r>
            <a:r>
              <a:rPr lang="es-ES_tradnl" dirty="0" smtClean="0"/>
              <a:t>, </a:t>
            </a:r>
            <a:r>
              <a:rPr lang="es-ES_tradnl" dirty="0" err="1" smtClean="0"/>
              <a:t>tincidunt</a:t>
            </a:r>
            <a:r>
              <a:rPr lang="es-ES_tradnl" dirty="0" smtClean="0"/>
              <a:t> </a:t>
            </a:r>
            <a:r>
              <a:rPr lang="es-ES_tradnl" dirty="0" err="1" smtClean="0"/>
              <a:t>lorem</a:t>
            </a:r>
            <a:r>
              <a:rPr lang="es-ES_tradnl" dirty="0" smtClean="0"/>
              <a:t> </a:t>
            </a:r>
            <a:r>
              <a:rPr lang="es-ES_tradnl" dirty="0" err="1" smtClean="0"/>
              <a:t>quis</a:t>
            </a:r>
            <a:r>
              <a:rPr lang="es-ES_tradnl" dirty="0" smtClean="0"/>
              <a:t>, </a:t>
            </a:r>
            <a:r>
              <a:rPr lang="es-ES_tradnl" dirty="0" err="1" smtClean="0"/>
              <a:t>rutrum</a:t>
            </a:r>
            <a:r>
              <a:rPr lang="es-ES_tradnl" dirty="0" smtClean="0"/>
              <a:t> </a:t>
            </a:r>
            <a:r>
              <a:rPr lang="es-ES_tradnl" dirty="0" err="1" smtClean="0"/>
              <a:t>velit</a:t>
            </a:r>
            <a:r>
              <a:rPr lang="es-ES_tradnl" dirty="0" smtClean="0"/>
              <a:t>. </a:t>
            </a:r>
            <a:r>
              <a:rPr lang="es-ES_tradnl" dirty="0" err="1" smtClean="0"/>
              <a:t>Nullam</a:t>
            </a:r>
            <a:r>
              <a:rPr lang="es-ES_tradnl" dirty="0" smtClean="0"/>
              <a:t> </a:t>
            </a:r>
            <a:r>
              <a:rPr lang="es-ES_tradnl" dirty="0" err="1" smtClean="0"/>
              <a:t>consequat</a:t>
            </a:r>
            <a:r>
              <a:rPr lang="es-ES_tradnl" dirty="0" smtClean="0"/>
              <a:t> </a:t>
            </a:r>
            <a:r>
              <a:rPr lang="es-ES_tradnl" dirty="0" err="1" smtClean="0"/>
              <a:t>dui</a:t>
            </a:r>
            <a:r>
              <a:rPr lang="es-ES_tradnl" dirty="0" smtClean="0"/>
              <a:t> in </a:t>
            </a:r>
            <a:r>
              <a:rPr lang="es-ES_tradnl" dirty="0" err="1" smtClean="0"/>
              <a:t>ligula</a:t>
            </a:r>
            <a:r>
              <a:rPr lang="es-ES_tradnl" dirty="0" smtClean="0"/>
              <a:t> </a:t>
            </a:r>
            <a:r>
              <a:rPr lang="es-ES_tradnl" dirty="0" err="1" smtClean="0"/>
              <a:t>commodo</a:t>
            </a:r>
            <a:r>
              <a:rPr lang="es-ES_tradnl" dirty="0" smtClean="0"/>
              <a:t>, non </a:t>
            </a:r>
            <a:r>
              <a:rPr lang="es-ES_tradnl" dirty="0" err="1" smtClean="0"/>
              <a:t>mattis</a:t>
            </a:r>
            <a:r>
              <a:rPr lang="es-ES_tradnl" dirty="0" smtClean="0"/>
              <a:t> nunc </a:t>
            </a:r>
            <a:r>
              <a:rPr lang="es-ES_tradnl" dirty="0" err="1" smtClean="0"/>
              <a:t>congue</a:t>
            </a:r>
            <a:r>
              <a:rPr lang="es-ES_tradnl" dirty="0" smtClean="0"/>
              <a:t>. </a:t>
            </a:r>
            <a:r>
              <a:rPr lang="es-ES_tradnl" dirty="0" err="1" smtClean="0"/>
              <a:t>Class</a:t>
            </a:r>
            <a:r>
              <a:rPr lang="es-ES_tradnl" dirty="0" smtClean="0"/>
              <a:t> </a:t>
            </a:r>
            <a:r>
              <a:rPr lang="es-ES_tradnl" dirty="0" err="1" smtClean="0"/>
              <a:t>aptent</a:t>
            </a:r>
            <a:r>
              <a:rPr lang="es-ES_tradnl" dirty="0" smtClean="0"/>
              <a:t> </a:t>
            </a:r>
            <a:r>
              <a:rPr lang="es-ES_tradnl" dirty="0" err="1" smtClean="0"/>
              <a:t>taciti</a:t>
            </a:r>
            <a:r>
              <a:rPr lang="es-ES_tradnl" dirty="0" smtClean="0"/>
              <a:t> </a:t>
            </a:r>
            <a:r>
              <a:rPr lang="es-ES_tradnl" dirty="0" err="1" smtClean="0"/>
              <a:t>sociosqu</a:t>
            </a:r>
            <a:r>
              <a:rPr lang="es-ES_tradnl" dirty="0" smtClean="0"/>
              <a:t> ad </a:t>
            </a:r>
            <a:r>
              <a:rPr lang="es-ES_tradnl" dirty="0" err="1" smtClean="0"/>
              <a:t>litora</a:t>
            </a:r>
            <a:r>
              <a:rPr lang="es-ES_tradnl" dirty="0" smtClean="0"/>
              <a:t> </a:t>
            </a:r>
            <a:r>
              <a:rPr lang="es-ES_tradnl" dirty="0" err="1" smtClean="0"/>
              <a:t>torquent</a:t>
            </a:r>
            <a:r>
              <a:rPr lang="es-ES_tradnl" dirty="0" smtClean="0"/>
              <a:t> per </a:t>
            </a:r>
            <a:r>
              <a:rPr lang="es-ES_tradnl" dirty="0" err="1" smtClean="0"/>
              <a:t>conubia</a:t>
            </a:r>
            <a:r>
              <a:rPr lang="es-ES_tradnl" dirty="0" smtClean="0"/>
              <a:t> </a:t>
            </a:r>
            <a:r>
              <a:rPr lang="es-ES_tradnl" dirty="0" err="1" smtClean="0"/>
              <a:t>nostra</a:t>
            </a:r>
            <a:r>
              <a:rPr lang="es-ES_tradnl" dirty="0" smtClean="0"/>
              <a:t>, per </a:t>
            </a:r>
            <a:r>
              <a:rPr lang="es-ES_tradnl" dirty="0" err="1" smtClean="0"/>
              <a:t>inceptos</a:t>
            </a:r>
            <a:r>
              <a:rPr lang="es-ES_tradnl" dirty="0" smtClean="0"/>
              <a:t> </a:t>
            </a:r>
            <a:r>
              <a:rPr lang="es-ES_tradnl" dirty="0" err="1" smtClean="0"/>
              <a:t>himenaeos</a:t>
            </a:r>
            <a:r>
              <a:rPr lang="es-ES_tradnl" dirty="0" smtClean="0"/>
              <a:t>.</a:t>
            </a:r>
            <a:endParaRPr lang="es-ES" dirty="0"/>
          </a:p>
        </p:txBody>
      </p:sp>
      <p:cxnSp>
        <p:nvCxnSpPr>
          <p:cNvPr id="13" name="Conector recto 12"/>
          <p:cNvCxnSpPr/>
          <p:nvPr userDrawn="1"/>
        </p:nvCxnSpPr>
        <p:spPr>
          <a:xfrm>
            <a:off x="580856" y="6109547"/>
            <a:ext cx="467999" cy="0"/>
          </a:xfrm>
          <a:prstGeom prst="line">
            <a:avLst/>
          </a:prstGeom>
          <a:ln w="41275"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4" name="Conector recto 13"/>
          <p:cNvCxnSpPr/>
          <p:nvPr userDrawn="1"/>
        </p:nvCxnSpPr>
        <p:spPr>
          <a:xfrm>
            <a:off x="580856" y="1410856"/>
            <a:ext cx="467999" cy="0"/>
          </a:xfrm>
          <a:prstGeom prst="line">
            <a:avLst/>
          </a:prstGeom>
          <a:ln w="41275" cmpd="sng">
            <a:solidFill>
              <a:srgbClr val="90CE00"/>
            </a:solidFill>
          </a:ln>
          <a:effectLst/>
        </p:spPr>
        <p:style>
          <a:lnRef idx="2">
            <a:schemeClr val="accent1"/>
          </a:lnRef>
          <a:fillRef idx="0">
            <a:schemeClr val="accent1"/>
          </a:fillRef>
          <a:effectRef idx="1">
            <a:schemeClr val="accent1"/>
          </a:effectRef>
          <a:fontRef idx="minor">
            <a:schemeClr val="tx1"/>
          </a:fontRef>
        </p:style>
      </p:cxnSp>
      <p:sp>
        <p:nvSpPr>
          <p:cNvPr id="2" name="Marcador de fecha 1"/>
          <p:cNvSpPr>
            <a:spLocks noGrp="1"/>
          </p:cNvSpPr>
          <p:nvPr>
            <p:ph type="dt" sz="half" idx="22"/>
          </p:nvPr>
        </p:nvSpPr>
        <p:spPr/>
        <p:txBody>
          <a:bodyPr/>
          <a:lstStyle>
            <a:lvl1pPr>
              <a:defRPr>
                <a:latin typeface="Arial"/>
                <a:cs typeface="Arial"/>
              </a:defRPr>
            </a:lvl1pPr>
          </a:lstStyle>
          <a:p>
            <a:fld id="{13AA137D-DEA8-C446-91E1-52B049B7B1CA}" type="datetime1">
              <a:rPr lang="es-ES" smtClean="0"/>
              <a:pPr/>
              <a:t>26/11/2014</a:t>
            </a:fld>
            <a:endParaRPr lang="es-ES" dirty="0"/>
          </a:p>
        </p:txBody>
      </p:sp>
      <p:sp>
        <p:nvSpPr>
          <p:cNvPr id="6" name="Marcador de número de diapositiva 5"/>
          <p:cNvSpPr>
            <a:spLocks noGrp="1"/>
          </p:cNvSpPr>
          <p:nvPr>
            <p:ph type="sldNum" sz="quarter" idx="23"/>
          </p:nvPr>
        </p:nvSpPr>
        <p:spPr/>
        <p:txBody>
          <a:bodyPr/>
          <a:lstStyle>
            <a:lvl1pPr>
              <a:defRPr>
                <a:latin typeface="Arial"/>
                <a:cs typeface="Arial"/>
              </a:defRPr>
            </a:lvl1pPr>
          </a:lstStyle>
          <a:p>
            <a:fld id="{344E222A-A7EF-CA4E-8F6D-9B62E39074A2}" type="slidenum">
              <a:rPr lang="es-ES" smtClean="0"/>
              <a:pPr/>
              <a:t>‹Nº›</a:t>
            </a:fld>
            <a:endParaRPr lang="es-ES" dirty="0"/>
          </a:p>
        </p:txBody>
      </p:sp>
      <p:sp>
        <p:nvSpPr>
          <p:cNvPr id="16" name="Marcador de texto 3"/>
          <p:cNvSpPr>
            <a:spLocks noGrp="1"/>
          </p:cNvSpPr>
          <p:nvPr>
            <p:ph type="body" sz="quarter" idx="24" hasCustomPrompt="1"/>
          </p:nvPr>
        </p:nvSpPr>
        <p:spPr>
          <a:xfrm>
            <a:off x="1544301" y="6334411"/>
            <a:ext cx="2952000" cy="144000"/>
          </a:xfrm>
          <a:prstGeom prst="rect">
            <a:avLst/>
          </a:prstGeom>
        </p:spPr>
        <p:txBody>
          <a:bodyPr vert="horz" lIns="0" tIns="0" rIns="0" bIns="0"/>
          <a:lstStyle>
            <a:lvl1pPr marL="0" indent="0">
              <a:buNone/>
              <a:defRPr sz="800" b="0" i="0">
                <a:solidFill>
                  <a:srgbClr val="1A2732"/>
                </a:solidFill>
                <a:latin typeface="Arial"/>
                <a:cs typeface="Arial"/>
              </a:defRPr>
            </a:lvl1pPr>
            <a:lvl2pPr marL="457200" indent="0">
              <a:buNone/>
              <a:defRPr sz="600" b="0" i="0">
                <a:latin typeface="Neo Sans Pro Light"/>
                <a:cs typeface="Neo Sans Pro Light"/>
              </a:defRPr>
            </a:lvl2pPr>
            <a:lvl3pPr marL="914400" indent="0">
              <a:buNone/>
              <a:defRPr sz="600" b="0" i="0">
                <a:latin typeface="Neo Sans Pro Light"/>
                <a:cs typeface="Neo Sans Pro Light"/>
              </a:defRPr>
            </a:lvl3pPr>
            <a:lvl4pPr marL="1371600" indent="0">
              <a:buNone/>
              <a:defRPr sz="600" b="0" i="0">
                <a:latin typeface="Neo Sans Pro Light"/>
                <a:cs typeface="Neo Sans Pro Light"/>
              </a:defRPr>
            </a:lvl4pPr>
            <a:lvl5pPr marL="1828800" indent="0">
              <a:buNone/>
              <a:defRPr sz="600" b="0" i="0">
                <a:latin typeface="Neo Sans Pro Light"/>
                <a:cs typeface="Neo Sans Pro Light"/>
              </a:defRPr>
            </a:lvl5pPr>
          </a:lstStyle>
          <a:p>
            <a:r>
              <a:rPr lang="es-ES" dirty="0" smtClean="0"/>
              <a:t>Dirección: Arial Bold. División: Arial Normal</a:t>
            </a:r>
            <a:endParaRPr lang="es-ES" dirty="0"/>
          </a:p>
        </p:txBody>
      </p:sp>
    </p:spTree>
    <p:extLst>
      <p:ext uri="{BB962C8B-B14F-4D97-AF65-F5344CB8AC3E}">
        <p14:creationId xmlns:p14="http://schemas.microsoft.com/office/powerpoint/2010/main" xmlns="" val="246600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o">
    <p:spTree>
      <p:nvGrpSpPr>
        <p:cNvPr id="1" name=""/>
        <p:cNvGrpSpPr/>
        <p:nvPr/>
      </p:nvGrpSpPr>
      <p:grpSpPr>
        <a:xfrm>
          <a:off x="0" y="0"/>
          <a:ext cx="0" cy="0"/>
          <a:chOff x="0" y="0"/>
          <a:chExt cx="0" cy="0"/>
        </a:xfrm>
      </p:grpSpPr>
      <p:sp>
        <p:nvSpPr>
          <p:cNvPr id="5" name="Marcador de texto 11"/>
          <p:cNvSpPr>
            <a:spLocks noGrp="1"/>
          </p:cNvSpPr>
          <p:nvPr>
            <p:ph type="body" sz="quarter" idx="13" hasCustomPrompt="1"/>
          </p:nvPr>
        </p:nvSpPr>
        <p:spPr>
          <a:xfrm>
            <a:off x="568329" y="832468"/>
            <a:ext cx="8372475" cy="334141"/>
          </a:xfrm>
          <a:prstGeom prst="rect">
            <a:avLst/>
          </a:prstGeom>
        </p:spPr>
        <p:txBody>
          <a:bodyPr vert="horz" lIns="0" tIns="0" rIns="0" bIns="0"/>
          <a:lstStyle>
            <a:lvl1pPr marL="0" indent="0">
              <a:buNone/>
              <a:defRPr sz="1700" b="1" i="0">
                <a:solidFill>
                  <a:srgbClr val="96CE00"/>
                </a:solidFill>
                <a:latin typeface="Arial"/>
                <a:cs typeface="Arial"/>
              </a:defRPr>
            </a:lvl1pPr>
          </a:lstStyle>
          <a:p>
            <a:pPr lvl="0"/>
            <a:r>
              <a:rPr lang="es-ES_tradnl" dirty="0" smtClean="0"/>
              <a:t>1.1. Título </a:t>
            </a:r>
            <a:r>
              <a:rPr lang="es-ES_tradnl" dirty="0" err="1" smtClean="0"/>
              <a:t>Slide</a:t>
            </a:r>
            <a:r>
              <a:rPr lang="es-ES_tradnl" dirty="0" smtClean="0"/>
              <a:t> Arial Negrita</a:t>
            </a:r>
            <a:endParaRPr lang="es-ES" dirty="0"/>
          </a:p>
        </p:txBody>
      </p:sp>
      <p:cxnSp>
        <p:nvCxnSpPr>
          <p:cNvPr id="6" name="Conector recto 5"/>
          <p:cNvCxnSpPr/>
          <p:nvPr userDrawn="1"/>
        </p:nvCxnSpPr>
        <p:spPr>
          <a:xfrm>
            <a:off x="580856" y="1410856"/>
            <a:ext cx="467999" cy="0"/>
          </a:xfrm>
          <a:prstGeom prst="line">
            <a:avLst/>
          </a:prstGeom>
          <a:ln w="41275" cmpd="sng">
            <a:solidFill>
              <a:srgbClr val="90CE00"/>
            </a:solidFill>
          </a:ln>
          <a:effectLst/>
        </p:spPr>
        <p:style>
          <a:lnRef idx="2">
            <a:schemeClr val="accent1"/>
          </a:lnRef>
          <a:fillRef idx="0">
            <a:schemeClr val="accent1"/>
          </a:fillRef>
          <a:effectRef idx="1">
            <a:schemeClr val="accent1"/>
          </a:effectRef>
          <a:fontRef idx="minor">
            <a:schemeClr val="tx1"/>
          </a:fontRef>
        </p:style>
      </p:cxnSp>
      <p:sp>
        <p:nvSpPr>
          <p:cNvPr id="8" name="Título 1"/>
          <p:cNvSpPr>
            <a:spLocks noGrp="1"/>
          </p:cNvSpPr>
          <p:nvPr>
            <p:ph type="title" hasCustomPrompt="1"/>
          </p:nvPr>
        </p:nvSpPr>
        <p:spPr>
          <a:xfrm>
            <a:off x="580854" y="410983"/>
            <a:ext cx="2638596" cy="92333"/>
          </a:xfrm>
          <a:prstGeom prst="rect">
            <a:avLst/>
          </a:prstGeom>
        </p:spPr>
        <p:txBody>
          <a:bodyPr vert="horz" wrap="square" lIns="0" tIns="0" rIns="0" bIns="0">
            <a:spAutoFit/>
          </a:bodyPr>
          <a:lstStyle>
            <a:lvl1pPr algn="l">
              <a:defRPr sz="600" b="1" i="0">
                <a:solidFill>
                  <a:srgbClr val="1A2732"/>
                </a:solidFill>
                <a:latin typeface="Arial"/>
                <a:cs typeface="Arial"/>
              </a:defRPr>
            </a:lvl1pPr>
          </a:lstStyle>
          <a:p>
            <a:r>
              <a:rPr lang="es-ES_tradnl" dirty="0" smtClean="0"/>
              <a:t>Título de la presentación Arial Negrita</a:t>
            </a:r>
            <a:endParaRPr lang="es-ES" dirty="0"/>
          </a:p>
        </p:txBody>
      </p:sp>
      <p:sp>
        <p:nvSpPr>
          <p:cNvPr id="10" name="Marcador de texto 11"/>
          <p:cNvSpPr>
            <a:spLocks noGrp="1"/>
          </p:cNvSpPr>
          <p:nvPr>
            <p:ph type="body" sz="quarter" idx="20" hasCustomPrompt="1"/>
          </p:nvPr>
        </p:nvSpPr>
        <p:spPr>
          <a:xfrm>
            <a:off x="587375" y="1921933"/>
            <a:ext cx="5359400" cy="3716867"/>
          </a:xfrm>
          <a:prstGeom prst="rect">
            <a:avLst/>
          </a:prstGeom>
        </p:spPr>
        <p:txBody>
          <a:bodyPr vert="horz" lIns="0" tIns="0" rIns="0" bIns="0"/>
          <a:lstStyle>
            <a:lvl1pPr marL="0" marR="0" indent="0" algn="l" defTabSz="457200" rtl="0" eaLnBrk="1" fontAlgn="auto" latinLnBrk="0" hangingPunct="1">
              <a:lnSpc>
                <a:spcPct val="110000"/>
              </a:lnSpc>
              <a:spcBef>
                <a:spcPct val="20000"/>
              </a:spcBef>
              <a:spcAft>
                <a:spcPts val="0"/>
              </a:spcAft>
              <a:buClrTx/>
              <a:buSzTx/>
              <a:buFont typeface="Arial"/>
              <a:buNone/>
              <a:tabLst/>
              <a:defRPr sz="1000">
                <a:solidFill>
                  <a:schemeClr val="bg2"/>
                </a:solidFill>
                <a:latin typeface="Arial"/>
                <a:cs typeface="Arial"/>
              </a:defRPr>
            </a:lvl1pPr>
            <a:lvl2pPr marL="457200" indent="0">
              <a:buNone/>
              <a:defRPr sz="1200">
                <a:latin typeface="Neo Sans Pro"/>
                <a:cs typeface="Neo Sans Pro"/>
              </a:defRPr>
            </a:lvl2pPr>
            <a:lvl3pPr marL="914400" indent="0">
              <a:buNone/>
              <a:defRPr sz="1200">
                <a:latin typeface="Neo Sans Pro"/>
                <a:cs typeface="Neo Sans Pro"/>
              </a:defRPr>
            </a:lvl3pPr>
            <a:lvl4pPr marL="1371600" indent="0">
              <a:buNone/>
              <a:defRPr sz="1200">
                <a:latin typeface="Neo Sans Pro"/>
                <a:cs typeface="Neo Sans Pro"/>
              </a:defRPr>
            </a:lvl4pPr>
            <a:lvl5pPr marL="1828800" indent="0">
              <a:buNone/>
              <a:defRPr sz="1200">
                <a:latin typeface="Neo Sans Pro"/>
                <a:cs typeface="Neo Sans Pro"/>
              </a:defRPr>
            </a:lvl5pPr>
          </a:lstStyle>
          <a:p>
            <a:pPr lvl="0"/>
            <a:r>
              <a:rPr lang="es-ES" dirty="0" err="1" smtClean="0"/>
              <a:t>Lorem</a:t>
            </a:r>
            <a:r>
              <a:rPr lang="es-ES" dirty="0" smtClean="0"/>
              <a:t> </a:t>
            </a:r>
            <a:r>
              <a:rPr lang="es-ES" dirty="0" err="1" smtClean="0"/>
              <a:t>ipsum</a:t>
            </a:r>
            <a:r>
              <a:rPr lang="es-ES" dirty="0" smtClean="0"/>
              <a:t> dolor </a:t>
            </a:r>
            <a:r>
              <a:rPr lang="es-ES" dirty="0" err="1" smtClean="0"/>
              <a:t>sit</a:t>
            </a:r>
            <a:r>
              <a:rPr lang="es-ES" dirty="0" smtClean="0"/>
              <a:t> </a:t>
            </a:r>
            <a:r>
              <a:rPr lang="es-ES" dirty="0" err="1" smtClean="0"/>
              <a:t>amet</a:t>
            </a:r>
            <a:r>
              <a:rPr lang="es-ES" dirty="0" smtClean="0"/>
              <a:t>, </a:t>
            </a:r>
            <a:r>
              <a:rPr lang="es-ES" dirty="0" err="1" smtClean="0"/>
              <a:t>consectetur</a:t>
            </a:r>
            <a:r>
              <a:rPr lang="es-ES" dirty="0" smtClean="0"/>
              <a:t> </a:t>
            </a:r>
            <a:r>
              <a:rPr lang="es-ES" dirty="0" err="1" smtClean="0"/>
              <a:t>adipiscing</a:t>
            </a:r>
            <a:r>
              <a:rPr lang="es-ES" dirty="0" smtClean="0"/>
              <a:t> </a:t>
            </a:r>
            <a:r>
              <a:rPr lang="es-ES" dirty="0" err="1" smtClean="0"/>
              <a:t>elit</a:t>
            </a:r>
            <a:r>
              <a:rPr lang="es-ES" dirty="0" smtClean="0"/>
              <a:t>. </a:t>
            </a:r>
            <a:br>
              <a:rPr lang="es-ES" dirty="0" smtClean="0"/>
            </a:br>
            <a:r>
              <a:rPr lang="es-ES" dirty="0" err="1" smtClean="0"/>
              <a:t>Fusce</a:t>
            </a:r>
            <a:r>
              <a:rPr lang="es-ES" dirty="0" smtClean="0"/>
              <a:t> </a:t>
            </a:r>
            <a:r>
              <a:rPr lang="es-ES" dirty="0" err="1" smtClean="0"/>
              <a:t>quis</a:t>
            </a:r>
            <a:r>
              <a:rPr lang="es-ES" dirty="0" smtClean="0"/>
              <a:t> </a:t>
            </a:r>
            <a:r>
              <a:rPr lang="es-ES" dirty="0" err="1" smtClean="0"/>
              <a:t>sem</a:t>
            </a:r>
            <a:r>
              <a:rPr lang="es-ES" dirty="0" smtClean="0"/>
              <a:t> tortor. </a:t>
            </a:r>
            <a:r>
              <a:rPr lang="es-ES" dirty="0" err="1" smtClean="0"/>
              <a:t>Maecenas</a:t>
            </a:r>
            <a:r>
              <a:rPr lang="es-ES" dirty="0" smtClean="0"/>
              <a:t> </a:t>
            </a:r>
            <a:r>
              <a:rPr lang="es-ES" dirty="0" err="1" smtClean="0"/>
              <a:t>dignissim</a:t>
            </a:r>
            <a:r>
              <a:rPr lang="es-ES" dirty="0" smtClean="0"/>
              <a:t> </a:t>
            </a:r>
            <a:r>
              <a:rPr lang="es-ES" dirty="0" err="1" smtClean="0"/>
              <a:t>sodales</a:t>
            </a:r>
            <a:r>
              <a:rPr lang="es-ES" dirty="0" smtClean="0"/>
              <a:t> </a:t>
            </a:r>
            <a:r>
              <a:rPr lang="es-ES" dirty="0" err="1" smtClean="0"/>
              <a:t>egestas</a:t>
            </a:r>
            <a:r>
              <a:rPr lang="es-ES" dirty="0" smtClean="0"/>
              <a:t>. </a:t>
            </a:r>
            <a:r>
              <a:rPr lang="es-ES" dirty="0" err="1" smtClean="0"/>
              <a:t>Aenean</a:t>
            </a:r>
            <a:r>
              <a:rPr lang="es-ES" dirty="0" smtClean="0"/>
              <a:t> </a:t>
            </a:r>
            <a:r>
              <a:rPr lang="es-ES" dirty="0" err="1" smtClean="0"/>
              <a:t>commodo</a:t>
            </a:r>
            <a:r>
              <a:rPr lang="es-ES" dirty="0" smtClean="0"/>
              <a:t>, </a:t>
            </a:r>
            <a:r>
              <a:rPr lang="es-ES" dirty="0" err="1" smtClean="0"/>
              <a:t>lectus</a:t>
            </a:r>
            <a:r>
              <a:rPr lang="es-ES" dirty="0" smtClean="0"/>
              <a:t> </a:t>
            </a:r>
            <a:r>
              <a:rPr lang="es-ES" dirty="0" err="1" smtClean="0"/>
              <a:t>quis</a:t>
            </a:r>
            <a:r>
              <a:rPr lang="es-ES" dirty="0" smtClean="0"/>
              <a:t> </a:t>
            </a:r>
            <a:r>
              <a:rPr lang="es-ES" dirty="0" err="1" smtClean="0"/>
              <a:t>interdum</a:t>
            </a:r>
            <a:r>
              <a:rPr lang="es-ES" dirty="0" smtClean="0"/>
              <a:t> </a:t>
            </a:r>
            <a:r>
              <a:rPr lang="es-ES" dirty="0" err="1" smtClean="0"/>
              <a:t>posuere</a:t>
            </a:r>
            <a:r>
              <a:rPr lang="es-ES" dirty="0" smtClean="0"/>
              <a:t>, </a:t>
            </a:r>
            <a:r>
              <a:rPr lang="es-ES" dirty="0" err="1" smtClean="0"/>
              <a:t>arcu</a:t>
            </a:r>
            <a:r>
              <a:rPr lang="es-ES" dirty="0" smtClean="0"/>
              <a:t> </a:t>
            </a:r>
            <a:r>
              <a:rPr lang="es-ES" dirty="0" err="1" smtClean="0"/>
              <a:t>lacus</a:t>
            </a:r>
            <a:r>
              <a:rPr lang="es-ES" dirty="0" smtClean="0"/>
              <a:t> </a:t>
            </a:r>
            <a:r>
              <a:rPr lang="es-ES" dirty="0" err="1" smtClean="0"/>
              <a:t>semper</a:t>
            </a:r>
            <a:r>
              <a:rPr lang="es-ES" dirty="0" smtClean="0"/>
              <a:t> </a:t>
            </a:r>
            <a:r>
              <a:rPr lang="es-ES" dirty="0" err="1" smtClean="0"/>
              <a:t>lectus</a:t>
            </a:r>
            <a:r>
              <a:rPr lang="es-ES" dirty="0" smtClean="0"/>
              <a:t>, sed </a:t>
            </a:r>
            <a:r>
              <a:rPr lang="es-ES" dirty="0" err="1" smtClean="0"/>
              <a:t>scelerisque</a:t>
            </a:r>
            <a:r>
              <a:rPr lang="es-ES" dirty="0" smtClean="0"/>
              <a:t> </a:t>
            </a:r>
            <a:r>
              <a:rPr lang="es-ES" dirty="0" err="1" smtClean="0"/>
              <a:t>erat</a:t>
            </a:r>
            <a:r>
              <a:rPr lang="es-ES" dirty="0" smtClean="0"/>
              <a:t> </a:t>
            </a:r>
            <a:r>
              <a:rPr lang="es-ES" dirty="0" err="1" smtClean="0"/>
              <a:t>arcu</a:t>
            </a:r>
            <a:r>
              <a:rPr lang="es-ES" dirty="0" smtClean="0"/>
              <a:t> </a:t>
            </a:r>
            <a:r>
              <a:rPr lang="es-ES" dirty="0" err="1" smtClean="0"/>
              <a:t>nec</a:t>
            </a:r>
            <a:r>
              <a:rPr lang="es-ES" dirty="0" smtClean="0"/>
              <a:t> magna. Sed </a:t>
            </a:r>
            <a:r>
              <a:rPr lang="es-ES" dirty="0" err="1" smtClean="0"/>
              <a:t>faucibus</a:t>
            </a:r>
            <a:r>
              <a:rPr lang="es-ES" dirty="0" smtClean="0"/>
              <a:t> </a:t>
            </a:r>
            <a:r>
              <a:rPr lang="es-ES" dirty="0" err="1" smtClean="0"/>
              <a:t>iaculis</a:t>
            </a:r>
            <a:r>
              <a:rPr lang="es-ES" dirty="0" smtClean="0"/>
              <a:t> </a:t>
            </a:r>
            <a:r>
              <a:rPr lang="es-ES" dirty="0" err="1" smtClean="0"/>
              <a:t>orci</a:t>
            </a:r>
            <a:r>
              <a:rPr lang="es-ES" dirty="0" smtClean="0"/>
              <a:t> et </a:t>
            </a:r>
            <a:r>
              <a:rPr lang="es-ES" dirty="0" err="1" smtClean="0"/>
              <a:t>maximus</a:t>
            </a:r>
            <a:r>
              <a:rPr lang="es-ES" dirty="0" smtClean="0"/>
              <a:t>. </a:t>
            </a:r>
            <a:r>
              <a:rPr lang="es-ES" dirty="0" err="1" smtClean="0"/>
              <a:t>Fusce</a:t>
            </a:r>
            <a:r>
              <a:rPr lang="es-ES" dirty="0" smtClean="0"/>
              <a:t> </a:t>
            </a:r>
            <a:r>
              <a:rPr lang="es-ES" dirty="0" err="1" smtClean="0"/>
              <a:t>fermentum</a:t>
            </a:r>
            <a:r>
              <a:rPr lang="es-ES" dirty="0" smtClean="0"/>
              <a:t> </a:t>
            </a:r>
            <a:r>
              <a:rPr lang="es-ES" dirty="0" err="1" smtClean="0"/>
              <a:t>metus</a:t>
            </a:r>
            <a:r>
              <a:rPr lang="es-ES" dirty="0" smtClean="0"/>
              <a:t> vitae magna </a:t>
            </a:r>
            <a:r>
              <a:rPr lang="es-ES" dirty="0" err="1" smtClean="0"/>
              <a:t>venenatis</a:t>
            </a:r>
            <a:r>
              <a:rPr lang="es-ES" dirty="0" smtClean="0"/>
              <a:t> </a:t>
            </a:r>
            <a:r>
              <a:rPr lang="es-ES" dirty="0" err="1" smtClean="0"/>
              <a:t>feugiat</a:t>
            </a:r>
            <a:r>
              <a:rPr lang="es-ES" dirty="0" smtClean="0"/>
              <a:t> </a:t>
            </a:r>
            <a:r>
              <a:rPr lang="es-ES" dirty="0" err="1" smtClean="0"/>
              <a:t>quis</a:t>
            </a:r>
            <a:r>
              <a:rPr lang="es-ES" dirty="0" smtClean="0"/>
              <a:t> </a:t>
            </a:r>
            <a:r>
              <a:rPr lang="es-ES" dirty="0" err="1" smtClean="0"/>
              <a:t>quis</a:t>
            </a:r>
            <a:r>
              <a:rPr lang="es-ES" dirty="0" smtClean="0"/>
              <a:t> </a:t>
            </a:r>
            <a:r>
              <a:rPr lang="es-ES" dirty="0" err="1" smtClean="0"/>
              <a:t>ipsum</a:t>
            </a:r>
            <a:r>
              <a:rPr lang="es-ES" dirty="0" smtClean="0"/>
              <a:t>. Sed in dolor </a:t>
            </a:r>
            <a:r>
              <a:rPr lang="es-ES" dirty="0" err="1" smtClean="0"/>
              <a:t>cursus</a:t>
            </a:r>
            <a:r>
              <a:rPr lang="es-ES" dirty="0" smtClean="0"/>
              <a:t>, </a:t>
            </a:r>
            <a:r>
              <a:rPr lang="es-ES" dirty="0" err="1" smtClean="0"/>
              <a:t>egestas</a:t>
            </a:r>
            <a:r>
              <a:rPr lang="es-ES" dirty="0" smtClean="0"/>
              <a:t> urna id, </a:t>
            </a:r>
            <a:r>
              <a:rPr lang="es-ES" dirty="0" err="1" smtClean="0"/>
              <a:t>mollis</a:t>
            </a:r>
            <a:r>
              <a:rPr lang="es-ES" dirty="0" smtClean="0"/>
              <a:t> leo. </a:t>
            </a:r>
            <a:r>
              <a:rPr lang="es-ES" dirty="0" err="1" smtClean="0"/>
              <a:t>Duis</a:t>
            </a:r>
            <a:r>
              <a:rPr lang="es-ES" dirty="0" smtClean="0"/>
              <a:t> </a:t>
            </a:r>
            <a:r>
              <a:rPr lang="es-ES" dirty="0" err="1" smtClean="0"/>
              <a:t>pellentesque</a:t>
            </a:r>
            <a:r>
              <a:rPr lang="es-ES" dirty="0" smtClean="0"/>
              <a:t> </a:t>
            </a:r>
            <a:r>
              <a:rPr lang="es-ES" dirty="0" err="1" smtClean="0"/>
              <a:t>lorem</a:t>
            </a:r>
            <a:r>
              <a:rPr lang="es-ES" dirty="0" smtClean="0"/>
              <a:t> at </a:t>
            </a:r>
            <a:r>
              <a:rPr lang="es-ES" dirty="0" err="1" smtClean="0"/>
              <a:t>laoreet</a:t>
            </a:r>
            <a:r>
              <a:rPr lang="es-ES" dirty="0" smtClean="0"/>
              <a:t> </a:t>
            </a:r>
            <a:r>
              <a:rPr lang="es-ES" dirty="0" err="1" smtClean="0"/>
              <a:t>rhoncus</a:t>
            </a:r>
            <a:r>
              <a:rPr lang="es-ES" dirty="0" smtClean="0"/>
              <a:t>. Sed </a:t>
            </a:r>
            <a:r>
              <a:rPr lang="es-ES" dirty="0" err="1" smtClean="0"/>
              <a:t>tempus</a:t>
            </a:r>
            <a:r>
              <a:rPr lang="es-ES" dirty="0" smtClean="0"/>
              <a:t> </a:t>
            </a:r>
            <a:r>
              <a:rPr lang="es-ES" dirty="0" err="1" smtClean="0"/>
              <a:t>convallis</a:t>
            </a:r>
            <a:r>
              <a:rPr lang="es-ES" dirty="0" smtClean="0"/>
              <a:t> </a:t>
            </a:r>
            <a:r>
              <a:rPr lang="es-ES" dirty="0" err="1" smtClean="0"/>
              <a:t>metus</a:t>
            </a:r>
            <a:r>
              <a:rPr lang="es-ES" dirty="0" smtClean="0"/>
              <a:t> </a:t>
            </a:r>
            <a:r>
              <a:rPr lang="es-ES" dirty="0" err="1" smtClean="0"/>
              <a:t>quis</a:t>
            </a:r>
            <a:r>
              <a:rPr lang="es-ES" dirty="0" smtClean="0"/>
              <a:t> </a:t>
            </a:r>
            <a:r>
              <a:rPr lang="es-ES" dirty="0" err="1" smtClean="0"/>
              <a:t>tristique</a:t>
            </a:r>
            <a:r>
              <a:rPr lang="es-ES" dirty="0" smtClean="0"/>
              <a:t>. Ut </a:t>
            </a:r>
            <a:r>
              <a:rPr lang="es-ES" dirty="0" err="1" smtClean="0"/>
              <a:t>consequat</a:t>
            </a:r>
            <a:r>
              <a:rPr lang="es-ES" dirty="0" smtClean="0"/>
              <a:t> </a:t>
            </a:r>
            <a:r>
              <a:rPr lang="es-ES" dirty="0" err="1" smtClean="0"/>
              <a:t>interdum</a:t>
            </a:r>
            <a:r>
              <a:rPr lang="es-ES" dirty="0" smtClean="0"/>
              <a:t> </a:t>
            </a:r>
            <a:r>
              <a:rPr lang="es-ES" dirty="0" err="1" smtClean="0"/>
              <a:t>metus</a:t>
            </a:r>
            <a:r>
              <a:rPr lang="es-ES" dirty="0" smtClean="0"/>
              <a:t> sed </a:t>
            </a:r>
            <a:r>
              <a:rPr lang="es-ES" dirty="0" err="1" smtClean="0"/>
              <a:t>gravida</a:t>
            </a:r>
            <a:r>
              <a:rPr lang="es-ES" dirty="0" smtClean="0"/>
              <a:t>. Sed </a:t>
            </a:r>
            <a:r>
              <a:rPr lang="es-ES" dirty="0" err="1" smtClean="0"/>
              <a:t>dictum</a:t>
            </a:r>
            <a:r>
              <a:rPr lang="es-ES" dirty="0" smtClean="0"/>
              <a:t> a </a:t>
            </a:r>
            <a:r>
              <a:rPr lang="es-ES" dirty="0" err="1" smtClean="0"/>
              <a:t>ipsum</a:t>
            </a:r>
            <a:r>
              <a:rPr lang="es-ES" dirty="0" smtClean="0"/>
              <a:t> </a:t>
            </a:r>
            <a:r>
              <a:rPr lang="es-ES" dirty="0" err="1" smtClean="0"/>
              <a:t>sit</a:t>
            </a:r>
            <a:r>
              <a:rPr lang="es-ES" dirty="0" smtClean="0"/>
              <a:t> </a:t>
            </a:r>
            <a:r>
              <a:rPr lang="es-ES" dirty="0" err="1" smtClean="0"/>
              <a:t>amet</a:t>
            </a:r>
            <a:r>
              <a:rPr lang="es-ES" dirty="0" smtClean="0"/>
              <a:t> </a:t>
            </a:r>
            <a:r>
              <a:rPr lang="es-ES" dirty="0" err="1" smtClean="0"/>
              <a:t>vulputate</a:t>
            </a:r>
            <a:r>
              <a:rPr lang="es-ES" dirty="0" smtClean="0"/>
              <a:t>. </a:t>
            </a:r>
            <a:r>
              <a:rPr lang="es-ES" dirty="0" err="1" smtClean="0"/>
              <a:t>Curabitur</a:t>
            </a:r>
            <a:r>
              <a:rPr lang="es-ES" dirty="0" smtClean="0"/>
              <a:t> </a:t>
            </a:r>
            <a:r>
              <a:rPr lang="es-ES" dirty="0" err="1" smtClean="0"/>
              <a:t>varius</a:t>
            </a:r>
            <a:r>
              <a:rPr lang="es-ES" dirty="0" smtClean="0"/>
              <a:t> </a:t>
            </a:r>
            <a:r>
              <a:rPr lang="es-ES" dirty="0" err="1" smtClean="0"/>
              <a:t>pretium</a:t>
            </a:r>
            <a:r>
              <a:rPr lang="es-ES" dirty="0" smtClean="0"/>
              <a:t> </a:t>
            </a:r>
            <a:r>
              <a:rPr lang="es-ES" dirty="0" err="1" smtClean="0"/>
              <a:t>diam</a:t>
            </a:r>
            <a:r>
              <a:rPr lang="es-ES" dirty="0" smtClean="0"/>
              <a:t>, </a:t>
            </a:r>
            <a:r>
              <a:rPr lang="es-ES" dirty="0" err="1" smtClean="0"/>
              <a:t>eu</a:t>
            </a:r>
            <a:r>
              <a:rPr lang="es-ES" dirty="0" smtClean="0"/>
              <a:t> </a:t>
            </a:r>
            <a:r>
              <a:rPr lang="es-ES" dirty="0" err="1" smtClean="0"/>
              <a:t>vulputate</a:t>
            </a:r>
            <a:r>
              <a:rPr lang="es-ES" dirty="0" smtClean="0"/>
              <a:t> </a:t>
            </a:r>
            <a:r>
              <a:rPr lang="es-ES" dirty="0" err="1" smtClean="0"/>
              <a:t>quam</a:t>
            </a:r>
            <a:r>
              <a:rPr lang="es-ES" dirty="0" smtClean="0"/>
              <a:t>. </a:t>
            </a:r>
            <a:r>
              <a:rPr lang="es-ES" dirty="0" err="1" smtClean="0"/>
              <a:t>Pellentesque</a:t>
            </a:r>
            <a:r>
              <a:rPr lang="es-ES" dirty="0" smtClean="0"/>
              <a:t> </a:t>
            </a:r>
            <a:r>
              <a:rPr lang="es-ES" dirty="0" err="1" smtClean="0"/>
              <a:t>convallis</a:t>
            </a:r>
            <a:r>
              <a:rPr lang="es-ES" dirty="0" smtClean="0"/>
              <a:t> </a:t>
            </a:r>
            <a:r>
              <a:rPr lang="es-ES" dirty="0" err="1" smtClean="0"/>
              <a:t>sit</a:t>
            </a:r>
            <a:r>
              <a:rPr lang="es-ES" dirty="0" smtClean="0"/>
              <a:t> </a:t>
            </a:r>
            <a:r>
              <a:rPr lang="es-ES" dirty="0" err="1" smtClean="0"/>
              <a:t>amet</a:t>
            </a:r>
            <a:r>
              <a:rPr lang="es-ES" dirty="0" smtClean="0"/>
              <a:t> </a:t>
            </a:r>
            <a:r>
              <a:rPr lang="es-ES" dirty="0" err="1" smtClean="0"/>
              <a:t>diam</a:t>
            </a:r>
            <a:r>
              <a:rPr lang="es-ES" dirty="0" smtClean="0"/>
              <a:t> </a:t>
            </a:r>
            <a:r>
              <a:rPr lang="es-ES" dirty="0" err="1" smtClean="0"/>
              <a:t>elementum</a:t>
            </a:r>
            <a:r>
              <a:rPr lang="es-ES" dirty="0" smtClean="0"/>
              <a:t> </a:t>
            </a:r>
            <a:r>
              <a:rPr lang="es-ES" dirty="0" err="1" smtClean="0"/>
              <a:t>placerat</a:t>
            </a:r>
            <a:r>
              <a:rPr lang="es-ES" dirty="0" smtClean="0"/>
              <a:t>. </a:t>
            </a:r>
            <a:r>
              <a:rPr lang="es-ES" dirty="0" err="1" smtClean="0"/>
              <a:t>Donec</a:t>
            </a:r>
            <a:r>
              <a:rPr lang="es-ES" dirty="0" smtClean="0"/>
              <a:t> leo </a:t>
            </a:r>
            <a:r>
              <a:rPr lang="es-ES" dirty="0" err="1" smtClean="0"/>
              <a:t>diam</a:t>
            </a:r>
            <a:r>
              <a:rPr lang="es-ES" dirty="0" smtClean="0"/>
              <a:t>, </a:t>
            </a:r>
            <a:r>
              <a:rPr lang="es-ES" dirty="0" err="1" smtClean="0"/>
              <a:t>sagittis</a:t>
            </a:r>
            <a:r>
              <a:rPr lang="es-ES" dirty="0" smtClean="0"/>
              <a:t> in </a:t>
            </a:r>
            <a:r>
              <a:rPr lang="es-ES" dirty="0" err="1" smtClean="0"/>
              <a:t>erat</a:t>
            </a:r>
            <a:r>
              <a:rPr lang="es-ES" dirty="0" smtClean="0"/>
              <a:t> </a:t>
            </a:r>
            <a:r>
              <a:rPr lang="es-ES" dirty="0" err="1" smtClean="0"/>
              <a:t>eget</a:t>
            </a:r>
            <a:r>
              <a:rPr lang="es-ES" dirty="0" smtClean="0"/>
              <a:t>, </a:t>
            </a:r>
            <a:r>
              <a:rPr lang="es-ES" dirty="0" err="1" smtClean="0"/>
              <a:t>finibus</a:t>
            </a:r>
            <a:r>
              <a:rPr lang="es-ES" dirty="0" smtClean="0"/>
              <a:t> </a:t>
            </a:r>
            <a:r>
              <a:rPr lang="es-ES" dirty="0" err="1" smtClean="0"/>
              <a:t>facilisis</a:t>
            </a:r>
            <a:r>
              <a:rPr lang="es-ES" dirty="0" smtClean="0"/>
              <a:t> odio. </a:t>
            </a:r>
            <a:r>
              <a:rPr lang="es-ES" dirty="0" err="1" smtClean="0"/>
              <a:t>Nullam</a:t>
            </a:r>
            <a:r>
              <a:rPr lang="es-ES" dirty="0" smtClean="0"/>
              <a:t> </a:t>
            </a:r>
            <a:r>
              <a:rPr lang="es-ES" dirty="0" err="1" smtClean="0"/>
              <a:t>blandit</a:t>
            </a:r>
            <a:r>
              <a:rPr lang="es-ES" dirty="0" smtClean="0"/>
              <a:t> ante non </a:t>
            </a:r>
            <a:r>
              <a:rPr lang="es-ES" dirty="0" err="1" smtClean="0"/>
              <a:t>augue</a:t>
            </a:r>
            <a:r>
              <a:rPr lang="es-ES" dirty="0" smtClean="0"/>
              <a:t> </a:t>
            </a:r>
            <a:r>
              <a:rPr lang="es-ES" dirty="0" err="1" smtClean="0"/>
              <a:t>convallis</a:t>
            </a:r>
            <a:r>
              <a:rPr lang="es-ES" dirty="0" smtClean="0"/>
              <a:t> </a:t>
            </a:r>
            <a:r>
              <a:rPr lang="es-ES" dirty="0" err="1" smtClean="0"/>
              <a:t>laoreet</a:t>
            </a:r>
            <a:r>
              <a:rPr lang="es-ES" dirty="0" smtClean="0"/>
              <a:t>. </a:t>
            </a:r>
            <a:br>
              <a:rPr lang="es-ES" dirty="0" smtClean="0"/>
            </a:br>
            <a:endParaRPr lang="es-ES" dirty="0" smtClean="0"/>
          </a:p>
          <a:p>
            <a:pPr lvl="0"/>
            <a:r>
              <a:rPr lang="es-ES" dirty="0" err="1" smtClean="0"/>
              <a:t>Maecenas</a:t>
            </a:r>
            <a:r>
              <a:rPr lang="es-ES" dirty="0" smtClean="0"/>
              <a:t> non </a:t>
            </a:r>
            <a:r>
              <a:rPr lang="es-ES" dirty="0" err="1" smtClean="0"/>
              <a:t>neque</a:t>
            </a:r>
            <a:r>
              <a:rPr lang="es-ES" dirty="0" smtClean="0"/>
              <a:t> libero. </a:t>
            </a:r>
            <a:r>
              <a:rPr lang="es-ES" dirty="0" err="1" smtClean="0"/>
              <a:t>Curabitur</a:t>
            </a:r>
            <a:r>
              <a:rPr lang="es-ES" dirty="0" smtClean="0"/>
              <a:t> at </a:t>
            </a:r>
            <a:r>
              <a:rPr lang="es-ES" dirty="0" err="1" smtClean="0"/>
              <a:t>tincidunt</a:t>
            </a:r>
            <a:r>
              <a:rPr lang="es-ES" dirty="0" smtClean="0"/>
              <a:t> nunc. </a:t>
            </a:r>
            <a:r>
              <a:rPr lang="es-ES" dirty="0" err="1" smtClean="0"/>
              <a:t>Phasellus</a:t>
            </a:r>
            <a:r>
              <a:rPr lang="es-ES" dirty="0" smtClean="0"/>
              <a:t> sed ex </a:t>
            </a:r>
            <a:r>
              <a:rPr lang="es-ES" dirty="0" err="1" smtClean="0"/>
              <a:t>congue</a:t>
            </a:r>
            <a:r>
              <a:rPr lang="es-ES" dirty="0" smtClean="0"/>
              <a:t>, </a:t>
            </a:r>
            <a:r>
              <a:rPr lang="es-ES" dirty="0" err="1" smtClean="0"/>
              <a:t>egestas</a:t>
            </a:r>
            <a:r>
              <a:rPr lang="es-ES" dirty="0" smtClean="0"/>
              <a:t> </a:t>
            </a:r>
            <a:r>
              <a:rPr lang="es-ES" dirty="0" err="1" smtClean="0"/>
              <a:t>massa</a:t>
            </a:r>
            <a:r>
              <a:rPr lang="es-ES" dirty="0" smtClean="0"/>
              <a:t> </a:t>
            </a:r>
            <a:r>
              <a:rPr lang="es-ES" dirty="0" err="1" smtClean="0"/>
              <a:t>quis</a:t>
            </a:r>
            <a:r>
              <a:rPr lang="es-ES" dirty="0" smtClean="0"/>
              <a:t>, </a:t>
            </a:r>
            <a:r>
              <a:rPr lang="es-ES" dirty="0" err="1" smtClean="0"/>
              <a:t>iaculis</a:t>
            </a:r>
            <a:r>
              <a:rPr lang="es-ES" dirty="0" smtClean="0"/>
              <a:t> </a:t>
            </a:r>
            <a:r>
              <a:rPr lang="es-ES" dirty="0" err="1" smtClean="0"/>
              <a:t>sapien</a:t>
            </a:r>
            <a:r>
              <a:rPr lang="es-ES" dirty="0" smtClean="0"/>
              <a:t>. </a:t>
            </a:r>
            <a:r>
              <a:rPr lang="es-ES" dirty="0" err="1" smtClean="0"/>
              <a:t>Pellentesque</a:t>
            </a:r>
            <a:r>
              <a:rPr lang="es-ES" dirty="0" smtClean="0"/>
              <a:t> ut </a:t>
            </a:r>
            <a:r>
              <a:rPr lang="es-ES" dirty="0" err="1" smtClean="0"/>
              <a:t>feugiat</a:t>
            </a:r>
            <a:r>
              <a:rPr lang="es-ES" dirty="0" smtClean="0"/>
              <a:t> mi. </a:t>
            </a:r>
            <a:r>
              <a:rPr lang="es-ES" dirty="0" err="1" smtClean="0"/>
              <a:t>Aenean</a:t>
            </a:r>
            <a:r>
              <a:rPr lang="es-ES" dirty="0" smtClean="0"/>
              <a:t> </a:t>
            </a:r>
            <a:r>
              <a:rPr lang="es-ES" dirty="0" err="1" smtClean="0"/>
              <a:t>commodo</a:t>
            </a:r>
            <a:r>
              <a:rPr lang="es-ES" dirty="0" smtClean="0"/>
              <a:t>, </a:t>
            </a:r>
            <a:r>
              <a:rPr lang="es-ES" dirty="0" err="1" smtClean="0"/>
              <a:t>lectus</a:t>
            </a:r>
            <a:r>
              <a:rPr lang="es-ES" dirty="0" smtClean="0"/>
              <a:t> </a:t>
            </a:r>
            <a:r>
              <a:rPr lang="es-ES" dirty="0" err="1" smtClean="0"/>
              <a:t>quis</a:t>
            </a:r>
            <a:r>
              <a:rPr lang="es-ES" dirty="0" smtClean="0"/>
              <a:t> </a:t>
            </a:r>
            <a:r>
              <a:rPr lang="es-ES" dirty="0" err="1" smtClean="0"/>
              <a:t>interdum</a:t>
            </a:r>
            <a:r>
              <a:rPr lang="es-ES" dirty="0" smtClean="0"/>
              <a:t> </a:t>
            </a:r>
            <a:r>
              <a:rPr lang="es-ES" dirty="0" err="1" smtClean="0"/>
              <a:t>posuere</a:t>
            </a:r>
            <a:r>
              <a:rPr lang="es-ES" dirty="0" smtClean="0"/>
              <a:t>, </a:t>
            </a:r>
            <a:r>
              <a:rPr lang="es-ES" dirty="0" err="1" smtClean="0"/>
              <a:t>arcu</a:t>
            </a:r>
            <a:r>
              <a:rPr lang="es-ES" dirty="0" smtClean="0"/>
              <a:t> </a:t>
            </a:r>
            <a:r>
              <a:rPr lang="es-ES" dirty="0" err="1" smtClean="0"/>
              <a:t>lacus</a:t>
            </a:r>
            <a:r>
              <a:rPr lang="es-ES" dirty="0" smtClean="0"/>
              <a:t> </a:t>
            </a:r>
            <a:r>
              <a:rPr lang="es-ES" dirty="0" err="1" smtClean="0"/>
              <a:t>semper</a:t>
            </a:r>
            <a:r>
              <a:rPr lang="es-ES" dirty="0" smtClean="0"/>
              <a:t> </a:t>
            </a:r>
            <a:r>
              <a:rPr lang="es-ES" dirty="0" err="1" smtClean="0"/>
              <a:t>lectus</a:t>
            </a:r>
            <a:r>
              <a:rPr lang="es-ES" dirty="0" smtClean="0"/>
              <a:t>, sed </a:t>
            </a:r>
            <a:r>
              <a:rPr lang="es-ES" dirty="0" err="1" smtClean="0"/>
              <a:t>scelerisque</a:t>
            </a:r>
            <a:r>
              <a:rPr lang="es-ES" dirty="0" smtClean="0"/>
              <a:t> </a:t>
            </a:r>
            <a:r>
              <a:rPr lang="es-ES" dirty="0" err="1" smtClean="0"/>
              <a:t>erat</a:t>
            </a:r>
            <a:r>
              <a:rPr lang="es-ES" dirty="0" smtClean="0"/>
              <a:t> </a:t>
            </a:r>
            <a:r>
              <a:rPr lang="es-ES" dirty="0" err="1" smtClean="0"/>
              <a:t>arcu</a:t>
            </a:r>
            <a:r>
              <a:rPr lang="es-ES" dirty="0" smtClean="0"/>
              <a:t> </a:t>
            </a:r>
            <a:r>
              <a:rPr lang="es-ES" dirty="0" err="1" smtClean="0"/>
              <a:t>nec</a:t>
            </a:r>
            <a:r>
              <a:rPr lang="es-ES" dirty="0" smtClean="0"/>
              <a:t> magna. Sed </a:t>
            </a:r>
            <a:r>
              <a:rPr lang="es-ES" dirty="0" err="1" smtClean="0"/>
              <a:t>faucibus</a:t>
            </a:r>
            <a:r>
              <a:rPr lang="es-ES" dirty="0" smtClean="0"/>
              <a:t> </a:t>
            </a:r>
            <a:r>
              <a:rPr lang="es-ES" dirty="0" err="1" smtClean="0"/>
              <a:t>iaculis</a:t>
            </a:r>
            <a:r>
              <a:rPr lang="es-ES" dirty="0" smtClean="0"/>
              <a:t> </a:t>
            </a:r>
            <a:r>
              <a:rPr lang="es-ES" dirty="0" err="1" smtClean="0"/>
              <a:t>orci</a:t>
            </a:r>
            <a:r>
              <a:rPr lang="es-ES" dirty="0" smtClean="0"/>
              <a:t> et </a:t>
            </a:r>
            <a:r>
              <a:rPr lang="es-ES" dirty="0" err="1" smtClean="0"/>
              <a:t>maximus</a:t>
            </a:r>
            <a:r>
              <a:rPr lang="es-ES" dirty="0" smtClean="0"/>
              <a:t>. </a:t>
            </a:r>
            <a:r>
              <a:rPr lang="es-ES" dirty="0" err="1" smtClean="0"/>
              <a:t>Fusce</a:t>
            </a:r>
            <a:r>
              <a:rPr lang="es-ES" dirty="0" smtClean="0"/>
              <a:t> </a:t>
            </a:r>
            <a:r>
              <a:rPr lang="es-ES" dirty="0" err="1" smtClean="0"/>
              <a:t>fermentum</a:t>
            </a:r>
            <a:r>
              <a:rPr lang="es-ES" dirty="0" smtClean="0"/>
              <a:t> </a:t>
            </a:r>
            <a:r>
              <a:rPr lang="es-ES" dirty="0" err="1" smtClean="0"/>
              <a:t>metus</a:t>
            </a:r>
            <a:r>
              <a:rPr lang="es-ES" dirty="0" smtClean="0"/>
              <a:t> vitae magna </a:t>
            </a:r>
            <a:r>
              <a:rPr lang="es-ES" dirty="0" err="1" smtClean="0"/>
              <a:t>venenatis</a:t>
            </a:r>
            <a:r>
              <a:rPr lang="es-ES" dirty="0" smtClean="0"/>
              <a:t> </a:t>
            </a:r>
            <a:r>
              <a:rPr lang="es-ES" dirty="0" err="1" smtClean="0"/>
              <a:t>feugiat</a:t>
            </a:r>
            <a:r>
              <a:rPr lang="es-ES" dirty="0" smtClean="0"/>
              <a:t> </a:t>
            </a:r>
            <a:r>
              <a:rPr lang="es-ES" dirty="0" err="1" smtClean="0"/>
              <a:t>quis</a:t>
            </a:r>
            <a:r>
              <a:rPr lang="es-ES" dirty="0" smtClean="0"/>
              <a:t> </a:t>
            </a:r>
            <a:r>
              <a:rPr lang="es-ES" dirty="0" err="1" smtClean="0"/>
              <a:t>quis</a:t>
            </a:r>
            <a:r>
              <a:rPr lang="es-ES" dirty="0" smtClean="0"/>
              <a:t> </a:t>
            </a:r>
            <a:r>
              <a:rPr lang="es-ES" dirty="0" err="1" smtClean="0"/>
              <a:t>ipsum</a:t>
            </a:r>
            <a:r>
              <a:rPr lang="es-ES" dirty="0" smtClean="0"/>
              <a:t>. Sed in dolor </a:t>
            </a:r>
            <a:r>
              <a:rPr lang="es-ES" dirty="0" err="1" smtClean="0"/>
              <a:t>cursus</a:t>
            </a:r>
            <a:r>
              <a:rPr lang="es-ES" dirty="0" smtClean="0"/>
              <a:t>, </a:t>
            </a:r>
            <a:r>
              <a:rPr lang="es-ES" dirty="0" err="1" smtClean="0"/>
              <a:t>egestas</a:t>
            </a:r>
            <a:r>
              <a:rPr lang="es-ES" dirty="0" smtClean="0"/>
              <a:t> urna id, </a:t>
            </a:r>
            <a:r>
              <a:rPr lang="es-ES" dirty="0" err="1" smtClean="0"/>
              <a:t>mollis</a:t>
            </a:r>
            <a:r>
              <a:rPr lang="es-ES" dirty="0" smtClean="0"/>
              <a:t> leo. </a:t>
            </a:r>
            <a:r>
              <a:rPr lang="es-ES" dirty="0" err="1" smtClean="0"/>
              <a:t>Duis</a:t>
            </a:r>
            <a:r>
              <a:rPr lang="es-ES" dirty="0" smtClean="0"/>
              <a:t> </a:t>
            </a:r>
            <a:r>
              <a:rPr lang="es-ES" dirty="0" err="1" smtClean="0"/>
              <a:t>pellentesque</a:t>
            </a:r>
            <a:r>
              <a:rPr lang="es-ES" dirty="0" smtClean="0"/>
              <a:t> </a:t>
            </a:r>
            <a:r>
              <a:rPr lang="es-ES" dirty="0" err="1" smtClean="0"/>
              <a:t>lorem</a:t>
            </a:r>
            <a:r>
              <a:rPr lang="es-ES" dirty="0" smtClean="0"/>
              <a:t> at </a:t>
            </a:r>
            <a:r>
              <a:rPr lang="es-ES" dirty="0" err="1" smtClean="0"/>
              <a:t>laoreet</a:t>
            </a:r>
            <a:r>
              <a:rPr lang="es-ES" dirty="0" smtClean="0"/>
              <a:t> </a:t>
            </a:r>
            <a:r>
              <a:rPr lang="es-ES" dirty="0" err="1" smtClean="0"/>
              <a:t>rhoncus</a:t>
            </a:r>
            <a:r>
              <a:rPr lang="es-ES" dirty="0" smtClean="0"/>
              <a:t>. Sed </a:t>
            </a:r>
            <a:r>
              <a:rPr lang="es-ES" dirty="0" err="1" smtClean="0"/>
              <a:t>tempus</a:t>
            </a:r>
            <a:r>
              <a:rPr lang="es-ES" dirty="0" smtClean="0"/>
              <a:t> </a:t>
            </a:r>
            <a:r>
              <a:rPr lang="es-ES" dirty="0" err="1" smtClean="0"/>
              <a:t>convallis</a:t>
            </a:r>
            <a:r>
              <a:rPr lang="es-ES" dirty="0" smtClean="0"/>
              <a:t> </a:t>
            </a:r>
            <a:r>
              <a:rPr lang="es-ES" dirty="0" err="1" smtClean="0"/>
              <a:t>metus</a:t>
            </a:r>
            <a:r>
              <a:rPr lang="es-ES" dirty="0" smtClean="0"/>
              <a:t> </a:t>
            </a:r>
            <a:r>
              <a:rPr lang="es-ES" dirty="0" err="1" smtClean="0"/>
              <a:t>quis</a:t>
            </a:r>
            <a:r>
              <a:rPr lang="es-ES" dirty="0" smtClean="0"/>
              <a:t> </a:t>
            </a:r>
            <a:r>
              <a:rPr lang="es-ES" dirty="0" err="1" smtClean="0"/>
              <a:t>tristique</a:t>
            </a:r>
            <a:r>
              <a:rPr lang="es-ES" dirty="0" smtClean="0"/>
              <a:t>. Ut </a:t>
            </a:r>
            <a:r>
              <a:rPr lang="es-ES" dirty="0" err="1" smtClean="0"/>
              <a:t>consequat</a:t>
            </a:r>
            <a:r>
              <a:rPr lang="es-ES" dirty="0" smtClean="0"/>
              <a:t> </a:t>
            </a:r>
            <a:r>
              <a:rPr lang="es-ES" dirty="0" err="1" smtClean="0"/>
              <a:t>interdum</a:t>
            </a:r>
            <a:r>
              <a:rPr lang="es-ES" dirty="0" smtClean="0"/>
              <a:t> </a:t>
            </a:r>
            <a:r>
              <a:rPr lang="es-ES" dirty="0" err="1" smtClean="0"/>
              <a:t>metus</a:t>
            </a:r>
            <a:r>
              <a:rPr lang="es-ES" dirty="0" smtClean="0"/>
              <a:t> sed </a:t>
            </a:r>
            <a:r>
              <a:rPr lang="es-ES" dirty="0" err="1" smtClean="0"/>
              <a:t>gravida</a:t>
            </a:r>
            <a:r>
              <a:rPr lang="es-ES" dirty="0" smtClean="0"/>
              <a:t>. </a:t>
            </a:r>
          </a:p>
          <a:p>
            <a:pPr lvl="0"/>
            <a:endParaRPr lang="es-ES" dirty="0" smtClean="0"/>
          </a:p>
          <a:p>
            <a:pPr lvl="0"/>
            <a:endParaRPr lang="es-ES" dirty="0"/>
          </a:p>
        </p:txBody>
      </p:sp>
      <p:sp>
        <p:nvSpPr>
          <p:cNvPr id="2" name="Marcador de fecha 1"/>
          <p:cNvSpPr>
            <a:spLocks noGrp="1"/>
          </p:cNvSpPr>
          <p:nvPr>
            <p:ph type="dt" sz="half" idx="21"/>
          </p:nvPr>
        </p:nvSpPr>
        <p:spPr/>
        <p:txBody>
          <a:bodyPr/>
          <a:lstStyle>
            <a:lvl1pPr>
              <a:defRPr>
                <a:latin typeface="Arial"/>
                <a:cs typeface="Arial"/>
              </a:defRPr>
            </a:lvl1pPr>
          </a:lstStyle>
          <a:p>
            <a:fld id="{13AA137D-DEA8-C446-91E1-52B049B7B1CA}" type="datetime1">
              <a:rPr lang="es-ES" smtClean="0"/>
              <a:pPr/>
              <a:t>26/11/2014</a:t>
            </a:fld>
            <a:endParaRPr lang="es-ES" dirty="0"/>
          </a:p>
        </p:txBody>
      </p:sp>
      <p:sp>
        <p:nvSpPr>
          <p:cNvPr id="11" name="Marcador de número de diapositiva 10"/>
          <p:cNvSpPr>
            <a:spLocks noGrp="1"/>
          </p:cNvSpPr>
          <p:nvPr>
            <p:ph type="sldNum" sz="quarter" idx="22"/>
          </p:nvPr>
        </p:nvSpPr>
        <p:spPr/>
        <p:txBody>
          <a:bodyPr/>
          <a:lstStyle>
            <a:lvl1pPr>
              <a:defRPr>
                <a:latin typeface="Arial"/>
                <a:cs typeface="Arial"/>
              </a:defRPr>
            </a:lvl1pPr>
          </a:lstStyle>
          <a:p>
            <a:fld id="{344E222A-A7EF-CA4E-8F6D-9B62E39074A2}" type="slidenum">
              <a:rPr lang="es-ES" smtClean="0"/>
              <a:pPr/>
              <a:t>‹Nº›</a:t>
            </a:fld>
            <a:endParaRPr lang="es-ES" dirty="0"/>
          </a:p>
        </p:txBody>
      </p:sp>
      <p:sp>
        <p:nvSpPr>
          <p:cNvPr id="12" name="Marcador de texto 3"/>
          <p:cNvSpPr>
            <a:spLocks noGrp="1"/>
          </p:cNvSpPr>
          <p:nvPr>
            <p:ph type="body" sz="quarter" idx="23" hasCustomPrompt="1"/>
          </p:nvPr>
        </p:nvSpPr>
        <p:spPr>
          <a:xfrm>
            <a:off x="1544301" y="6334411"/>
            <a:ext cx="2952000" cy="144000"/>
          </a:xfrm>
          <a:prstGeom prst="rect">
            <a:avLst/>
          </a:prstGeom>
        </p:spPr>
        <p:txBody>
          <a:bodyPr vert="horz" lIns="0" tIns="0" rIns="0" bIns="0"/>
          <a:lstStyle>
            <a:lvl1pPr marL="0" indent="0">
              <a:buNone/>
              <a:defRPr sz="800" b="0" i="0">
                <a:solidFill>
                  <a:srgbClr val="1A2732"/>
                </a:solidFill>
                <a:latin typeface="Arial"/>
                <a:cs typeface="Arial"/>
              </a:defRPr>
            </a:lvl1pPr>
            <a:lvl2pPr marL="457200" indent="0">
              <a:buNone/>
              <a:defRPr sz="600" b="0" i="0">
                <a:latin typeface="Neo Sans Pro Light"/>
                <a:cs typeface="Neo Sans Pro Light"/>
              </a:defRPr>
            </a:lvl2pPr>
            <a:lvl3pPr marL="914400" indent="0">
              <a:buNone/>
              <a:defRPr sz="600" b="0" i="0">
                <a:latin typeface="Neo Sans Pro Light"/>
                <a:cs typeface="Neo Sans Pro Light"/>
              </a:defRPr>
            </a:lvl3pPr>
            <a:lvl4pPr marL="1371600" indent="0">
              <a:buNone/>
              <a:defRPr sz="600" b="0" i="0">
                <a:latin typeface="Neo Sans Pro Light"/>
                <a:cs typeface="Neo Sans Pro Light"/>
              </a:defRPr>
            </a:lvl4pPr>
            <a:lvl5pPr marL="1828800" indent="0">
              <a:buNone/>
              <a:defRPr sz="600" b="0" i="0">
                <a:latin typeface="Neo Sans Pro Light"/>
                <a:cs typeface="Neo Sans Pro Light"/>
              </a:defRPr>
            </a:lvl5pPr>
          </a:lstStyle>
          <a:p>
            <a:r>
              <a:rPr lang="es-ES" dirty="0" smtClean="0"/>
              <a:t>Dirección: Arial Bold. División: Arial Normal</a:t>
            </a:r>
            <a:endParaRPr lang="es-ES" dirty="0"/>
          </a:p>
        </p:txBody>
      </p:sp>
      <p:cxnSp>
        <p:nvCxnSpPr>
          <p:cNvPr id="9" name="Conector recto 8"/>
          <p:cNvCxnSpPr/>
          <p:nvPr userDrawn="1"/>
        </p:nvCxnSpPr>
        <p:spPr>
          <a:xfrm>
            <a:off x="580856" y="6109547"/>
            <a:ext cx="467999" cy="0"/>
          </a:xfrm>
          <a:prstGeom prst="line">
            <a:avLst/>
          </a:prstGeom>
          <a:ln w="41275" cmpd="sng">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00871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áfico">
    <p:spTree>
      <p:nvGrpSpPr>
        <p:cNvPr id="1" name=""/>
        <p:cNvGrpSpPr/>
        <p:nvPr/>
      </p:nvGrpSpPr>
      <p:grpSpPr>
        <a:xfrm>
          <a:off x="0" y="0"/>
          <a:ext cx="0" cy="0"/>
          <a:chOff x="0" y="0"/>
          <a:chExt cx="0" cy="0"/>
        </a:xfrm>
      </p:grpSpPr>
      <p:sp>
        <p:nvSpPr>
          <p:cNvPr id="5" name="Marcador de texto 11"/>
          <p:cNvSpPr>
            <a:spLocks noGrp="1"/>
          </p:cNvSpPr>
          <p:nvPr>
            <p:ph type="body" sz="quarter" idx="13" hasCustomPrompt="1"/>
          </p:nvPr>
        </p:nvSpPr>
        <p:spPr>
          <a:xfrm>
            <a:off x="568329" y="832468"/>
            <a:ext cx="8372475" cy="334141"/>
          </a:xfrm>
          <a:prstGeom prst="rect">
            <a:avLst/>
          </a:prstGeom>
        </p:spPr>
        <p:txBody>
          <a:bodyPr vert="horz" lIns="0" tIns="0" rIns="0" bIns="0"/>
          <a:lstStyle>
            <a:lvl1pPr marL="0" indent="0">
              <a:buNone/>
              <a:defRPr sz="1700" b="1" i="0">
                <a:solidFill>
                  <a:srgbClr val="96CE00"/>
                </a:solidFill>
                <a:latin typeface="Arial"/>
                <a:cs typeface="Arial"/>
              </a:defRPr>
            </a:lvl1pPr>
          </a:lstStyle>
          <a:p>
            <a:pPr lvl="0"/>
            <a:r>
              <a:rPr lang="es-ES_tradnl" dirty="0" smtClean="0"/>
              <a:t>1.1. Título </a:t>
            </a:r>
            <a:r>
              <a:rPr lang="es-ES_tradnl" dirty="0" err="1" smtClean="0"/>
              <a:t>Slide</a:t>
            </a:r>
            <a:r>
              <a:rPr lang="es-ES_tradnl" dirty="0" smtClean="0"/>
              <a:t> Arial Negrita</a:t>
            </a:r>
            <a:endParaRPr lang="es-ES" dirty="0"/>
          </a:p>
        </p:txBody>
      </p:sp>
      <p:cxnSp>
        <p:nvCxnSpPr>
          <p:cNvPr id="6" name="Conector recto 5"/>
          <p:cNvCxnSpPr/>
          <p:nvPr userDrawn="1"/>
        </p:nvCxnSpPr>
        <p:spPr>
          <a:xfrm>
            <a:off x="580856" y="1410856"/>
            <a:ext cx="467999" cy="0"/>
          </a:xfrm>
          <a:prstGeom prst="line">
            <a:avLst/>
          </a:prstGeom>
          <a:ln w="41275" cmpd="sng">
            <a:solidFill>
              <a:srgbClr val="90CE00"/>
            </a:solidFill>
          </a:ln>
          <a:effectLst/>
        </p:spPr>
        <p:style>
          <a:lnRef idx="2">
            <a:schemeClr val="accent1"/>
          </a:lnRef>
          <a:fillRef idx="0">
            <a:schemeClr val="accent1"/>
          </a:fillRef>
          <a:effectRef idx="1">
            <a:schemeClr val="accent1"/>
          </a:effectRef>
          <a:fontRef idx="minor">
            <a:schemeClr val="tx1"/>
          </a:fontRef>
        </p:style>
      </p:cxnSp>
      <p:cxnSp>
        <p:nvCxnSpPr>
          <p:cNvPr id="7" name="Conector recto 6"/>
          <p:cNvCxnSpPr/>
          <p:nvPr userDrawn="1"/>
        </p:nvCxnSpPr>
        <p:spPr>
          <a:xfrm>
            <a:off x="580856" y="6109547"/>
            <a:ext cx="467999" cy="0"/>
          </a:xfrm>
          <a:prstGeom prst="line">
            <a:avLst/>
          </a:prstGeom>
          <a:ln w="41275" cmpd="sng">
            <a:solidFill>
              <a:srgbClr val="1A2732"/>
            </a:solidFill>
          </a:ln>
          <a:effectLst/>
        </p:spPr>
        <p:style>
          <a:lnRef idx="2">
            <a:schemeClr val="accent1"/>
          </a:lnRef>
          <a:fillRef idx="0">
            <a:schemeClr val="accent1"/>
          </a:fillRef>
          <a:effectRef idx="1">
            <a:schemeClr val="accent1"/>
          </a:effectRef>
          <a:fontRef idx="minor">
            <a:schemeClr val="tx1"/>
          </a:fontRef>
        </p:style>
      </p:cxnSp>
      <p:sp>
        <p:nvSpPr>
          <p:cNvPr id="8" name="Título 1"/>
          <p:cNvSpPr>
            <a:spLocks noGrp="1"/>
          </p:cNvSpPr>
          <p:nvPr>
            <p:ph type="title" hasCustomPrompt="1"/>
          </p:nvPr>
        </p:nvSpPr>
        <p:spPr>
          <a:xfrm>
            <a:off x="580854" y="410983"/>
            <a:ext cx="2638596" cy="92333"/>
          </a:xfrm>
          <a:prstGeom prst="rect">
            <a:avLst/>
          </a:prstGeom>
        </p:spPr>
        <p:txBody>
          <a:bodyPr vert="horz" wrap="square" lIns="0" tIns="0" rIns="0" bIns="0">
            <a:spAutoFit/>
          </a:bodyPr>
          <a:lstStyle>
            <a:lvl1pPr algn="l">
              <a:defRPr sz="600" b="1" i="0">
                <a:solidFill>
                  <a:srgbClr val="1A2732"/>
                </a:solidFill>
                <a:latin typeface="Arial"/>
                <a:cs typeface="Arial"/>
              </a:defRPr>
            </a:lvl1pPr>
          </a:lstStyle>
          <a:p>
            <a:r>
              <a:rPr lang="es-ES_tradnl" dirty="0" smtClean="0"/>
              <a:t>Título de la presentación Arial Negrita</a:t>
            </a:r>
            <a:endParaRPr lang="es-ES" dirty="0"/>
          </a:p>
        </p:txBody>
      </p:sp>
      <p:sp>
        <p:nvSpPr>
          <p:cNvPr id="12" name="Marcador de gráfico 11"/>
          <p:cNvSpPr>
            <a:spLocks noGrp="1"/>
          </p:cNvSpPr>
          <p:nvPr>
            <p:ph type="chart" sz="quarter" idx="20" hasCustomPrompt="1"/>
          </p:nvPr>
        </p:nvSpPr>
        <p:spPr>
          <a:xfrm>
            <a:off x="568329" y="1953684"/>
            <a:ext cx="8372475" cy="3685117"/>
          </a:xfrm>
          <a:prstGeom prst="rect">
            <a:avLst/>
          </a:prstGeom>
        </p:spPr>
        <p:txBody>
          <a:bodyPr vert="horz" anchor="ctr"/>
          <a:lstStyle>
            <a:lvl1pPr marL="0" indent="0" algn="ctr">
              <a:buNone/>
              <a:defRPr sz="1000" b="0" i="0" baseline="0">
                <a:solidFill>
                  <a:srgbClr val="1A2732"/>
                </a:solidFill>
                <a:latin typeface="Arial"/>
                <a:cs typeface="Arial"/>
              </a:defRPr>
            </a:lvl1pPr>
          </a:lstStyle>
          <a:p>
            <a:r>
              <a:rPr lang="es-ES" dirty="0" smtClean="0"/>
              <a:t>insertar gráfico</a:t>
            </a:r>
            <a:endParaRPr lang="es-ES" dirty="0"/>
          </a:p>
        </p:txBody>
      </p:sp>
      <p:sp>
        <p:nvSpPr>
          <p:cNvPr id="2" name="Marcador de fecha 1"/>
          <p:cNvSpPr>
            <a:spLocks noGrp="1"/>
          </p:cNvSpPr>
          <p:nvPr>
            <p:ph type="dt" sz="half" idx="21"/>
          </p:nvPr>
        </p:nvSpPr>
        <p:spPr/>
        <p:txBody>
          <a:bodyPr/>
          <a:lstStyle>
            <a:lvl1pPr>
              <a:defRPr>
                <a:latin typeface="Arial"/>
                <a:cs typeface="Arial"/>
              </a:defRPr>
            </a:lvl1pPr>
          </a:lstStyle>
          <a:p>
            <a:fld id="{13AA137D-DEA8-C446-91E1-52B049B7B1CA}" type="datetime1">
              <a:rPr lang="es-ES" smtClean="0"/>
              <a:pPr/>
              <a:t>26/11/2014</a:t>
            </a:fld>
            <a:endParaRPr lang="es-ES" dirty="0"/>
          </a:p>
        </p:txBody>
      </p:sp>
      <p:sp>
        <p:nvSpPr>
          <p:cNvPr id="10" name="Marcador de número de diapositiva 9"/>
          <p:cNvSpPr>
            <a:spLocks noGrp="1"/>
          </p:cNvSpPr>
          <p:nvPr>
            <p:ph type="sldNum" sz="quarter" idx="22"/>
          </p:nvPr>
        </p:nvSpPr>
        <p:spPr/>
        <p:txBody>
          <a:bodyPr/>
          <a:lstStyle>
            <a:lvl1pPr>
              <a:defRPr>
                <a:latin typeface="Arial"/>
                <a:cs typeface="Arial"/>
              </a:defRPr>
            </a:lvl1pPr>
          </a:lstStyle>
          <a:p>
            <a:fld id="{344E222A-A7EF-CA4E-8F6D-9B62E39074A2}" type="slidenum">
              <a:rPr lang="es-ES" smtClean="0"/>
              <a:pPr/>
              <a:t>‹Nº›</a:t>
            </a:fld>
            <a:endParaRPr lang="es-ES" dirty="0"/>
          </a:p>
        </p:txBody>
      </p:sp>
      <p:sp>
        <p:nvSpPr>
          <p:cNvPr id="13" name="Marcador de texto 3"/>
          <p:cNvSpPr>
            <a:spLocks noGrp="1"/>
          </p:cNvSpPr>
          <p:nvPr>
            <p:ph type="body" sz="quarter" idx="23" hasCustomPrompt="1"/>
          </p:nvPr>
        </p:nvSpPr>
        <p:spPr>
          <a:xfrm>
            <a:off x="1544301" y="6334411"/>
            <a:ext cx="2952000" cy="144000"/>
          </a:xfrm>
          <a:prstGeom prst="rect">
            <a:avLst/>
          </a:prstGeom>
        </p:spPr>
        <p:txBody>
          <a:bodyPr vert="horz" lIns="0" tIns="0" rIns="0" bIns="0"/>
          <a:lstStyle>
            <a:lvl1pPr marL="0" indent="0">
              <a:buNone/>
              <a:defRPr sz="800" b="0" i="0">
                <a:solidFill>
                  <a:srgbClr val="1A2732"/>
                </a:solidFill>
                <a:latin typeface="Arial"/>
                <a:cs typeface="Arial"/>
              </a:defRPr>
            </a:lvl1pPr>
            <a:lvl2pPr marL="457200" indent="0">
              <a:buNone/>
              <a:defRPr sz="600" b="0" i="0">
                <a:latin typeface="Neo Sans Pro Light"/>
                <a:cs typeface="Neo Sans Pro Light"/>
              </a:defRPr>
            </a:lvl2pPr>
            <a:lvl3pPr marL="914400" indent="0">
              <a:buNone/>
              <a:defRPr sz="600" b="0" i="0">
                <a:latin typeface="Neo Sans Pro Light"/>
                <a:cs typeface="Neo Sans Pro Light"/>
              </a:defRPr>
            </a:lvl3pPr>
            <a:lvl4pPr marL="1371600" indent="0">
              <a:buNone/>
              <a:defRPr sz="600" b="0" i="0">
                <a:latin typeface="Neo Sans Pro Light"/>
                <a:cs typeface="Neo Sans Pro Light"/>
              </a:defRPr>
            </a:lvl4pPr>
            <a:lvl5pPr marL="1828800" indent="0">
              <a:buNone/>
              <a:defRPr sz="600" b="0" i="0">
                <a:latin typeface="Neo Sans Pro Light"/>
                <a:cs typeface="Neo Sans Pro Light"/>
              </a:defRPr>
            </a:lvl5pPr>
          </a:lstStyle>
          <a:p>
            <a:r>
              <a:rPr lang="es-ES" dirty="0" smtClean="0"/>
              <a:t>Dirección: Arial Bold. División: Arial Normal</a:t>
            </a:r>
            <a:endParaRPr lang="es-ES" dirty="0"/>
          </a:p>
        </p:txBody>
      </p:sp>
    </p:spTree>
    <p:extLst>
      <p:ext uri="{BB962C8B-B14F-4D97-AF65-F5344CB8AC3E}">
        <p14:creationId xmlns:p14="http://schemas.microsoft.com/office/powerpoint/2010/main" xmlns="" val="1370674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o y gráfico">
    <p:spTree>
      <p:nvGrpSpPr>
        <p:cNvPr id="1" name=""/>
        <p:cNvGrpSpPr/>
        <p:nvPr/>
      </p:nvGrpSpPr>
      <p:grpSpPr>
        <a:xfrm>
          <a:off x="0" y="0"/>
          <a:ext cx="0" cy="0"/>
          <a:chOff x="0" y="0"/>
          <a:chExt cx="0" cy="0"/>
        </a:xfrm>
      </p:grpSpPr>
      <p:sp>
        <p:nvSpPr>
          <p:cNvPr id="5" name="Marcador de texto 11"/>
          <p:cNvSpPr>
            <a:spLocks noGrp="1"/>
          </p:cNvSpPr>
          <p:nvPr>
            <p:ph type="body" sz="quarter" idx="13" hasCustomPrompt="1"/>
          </p:nvPr>
        </p:nvSpPr>
        <p:spPr>
          <a:xfrm>
            <a:off x="568329" y="832468"/>
            <a:ext cx="8372475" cy="334141"/>
          </a:xfrm>
          <a:prstGeom prst="rect">
            <a:avLst/>
          </a:prstGeom>
        </p:spPr>
        <p:txBody>
          <a:bodyPr vert="horz" lIns="0" tIns="0" rIns="0" bIns="0"/>
          <a:lstStyle>
            <a:lvl1pPr marL="0" indent="0">
              <a:buNone/>
              <a:defRPr sz="1700" b="1" i="0">
                <a:solidFill>
                  <a:srgbClr val="96CE00"/>
                </a:solidFill>
                <a:latin typeface="Arial"/>
                <a:cs typeface="Arial"/>
              </a:defRPr>
            </a:lvl1pPr>
          </a:lstStyle>
          <a:p>
            <a:pPr lvl="0"/>
            <a:r>
              <a:rPr lang="es-ES_tradnl" dirty="0" smtClean="0"/>
              <a:t>1.1. Título </a:t>
            </a:r>
            <a:r>
              <a:rPr lang="es-ES_tradnl" dirty="0" err="1" smtClean="0"/>
              <a:t>Slide</a:t>
            </a:r>
            <a:r>
              <a:rPr lang="es-ES_tradnl" dirty="0" smtClean="0"/>
              <a:t> Arial Negrita</a:t>
            </a:r>
            <a:endParaRPr lang="es-ES" dirty="0"/>
          </a:p>
        </p:txBody>
      </p:sp>
      <p:cxnSp>
        <p:nvCxnSpPr>
          <p:cNvPr id="6" name="Conector recto 5"/>
          <p:cNvCxnSpPr/>
          <p:nvPr userDrawn="1"/>
        </p:nvCxnSpPr>
        <p:spPr>
          <a:xfrm>
            <a:off x="580856" y="1410856"/>
            <a:ext cx="467999" cy="0"/>
          </a:xfrm>
          <a:prstGeom prst="line">
            <a:avLst/>
          </a:prstGeom>
          <a:ln w="41275" cmpd="sng">
            <a:solidFill>
              <a:srgbClr val="90CE00"/>
            </a:solidFill>
          </a:ln>
          <a:effectLst/>
        </p:spPr>
        <p:style>
          <a:lnRef idx="2">
            <a:schemeClr val="accent1"/>
          </a:lnRef>
          <a:fillRef idx="0">
            <a:schemeClr val="accent1"/>
          </a:fillRef>
          <a:effectRef idx="1">
            <a:schemeClr val="accent1"/>
          </a:effectRef>
          <a:fontRef idx="minor">
            <a:schemeClr val="tx1"/>
          </a:fontRef>
        </p:style>
      </p:cxnSp>
      <p:cxnSp>
        <p:nvCxnSpPr>
          <p:cNvPr id="7" name="Conector recto 6"/>
          <p:cNvCxnSpPr/>
          <p:nvPr userDrawn="1"/>
        </p:nvCxnSpPr>
        <p:spPr>
          <a:xfrm>
            <a:off x="580856" y="6109547"/>
            <a:ext cx="467999" cy="0"/>
          </a:xfrm>
          <a:prstGeom prst="line">
            <a:avLst/>
          </a:prstGeom>
          <a:ln w="41275" cmpd="sng">
            <a:solidFill>
              <a:srgbClr val="1A2732"/>
            </a:solidFill>
          </a:ln>
          <a:effectLst/>
        </p:spPr>
        <p:style>
          <a:lnRef idx="2">
            <a:schemeClr val="accent1"/>
          </a:lnRef>
          <a:fillRef idx="0">
            <a:schemeClr val="accent1"/>
          </a:fillRef>
          <a:effectRef idx="1">
            <a:schemeClr val="accent1"/>
          </a:effectRef>
          <a:fontRef idx="minor">
            <a:schemeClr val="tx1"/>
          </a:fontRef>
        </p:style>
      </p:cxnSp>
      <p:sp>
        <p:nvSpPr>
          <p:cNvPr id="8" name="Título 1"/>
          <p:cNvSpPr>
            <a:spLocks noGrp="1"/>
          </p:cNvSpPr>
          <p:nvPr>
            <p:ph type="title" hasCustomPrompt="1"/>
          </p:nvPr>
        </p:nvSpPr>
        <p:spPr>
          <a:xfrm>
            <a:off x="580854" y="410983"/>
            <a:ext cx="2638596" cy="92333"/>
          </a:xfrm>
          <a:prstGeom prst="rect">
            <a:avLst/>
          </a:prstGeom>
        </p:spPr>
        <p:txBody>
          <a:bodyPr vert="horz" wrap="square" lIns="0" tIns="0" rIns="0" bIns="0">
            <a:spAutoFit/>
          </a:bodyPr>
          <a:lstStyle>
            <a:lvl1pPr algn="l">
              <a:defRPr sz="600" b="1" i="0">
                <a:solidFill>
                  <a:srgbClr val="1A2732"/>
                </a:solidFill>
                <a:latin typeface="Arial"/>
                <a:cs typeface="Arial"/>
              </a:defRPr>
            </a:lvl1pPr>
          </a:lstStyle>
          <a:p>
            <a:r>
              <a:rPr lang="es-ES_tradnl" dirty="0" smtClean="0"/>
              <a:t>Título de la presentación Arial Negrita</a:t>
            </a:r>
            <a:endParaRPr lang="es-ES" dirty="0"/>
          </a:p>
        </p:txBody>
      </p:sp>
      <p:sp>
        <p:nvSpPr>
          <p:cNvPr id="9" name="Marcador de texto 11"/>
          <p:cNvSpPr>
            <a:spLocks noGrp="1"/>
          </p:cNvSpPr>
          <p:nvPr>
            <p:ph type="body" sz="quarter" idx="20" hasCustomPrompt="1"/>
          </p:nvPr>
        </p:nvSpPr>
        <p:spPr>
          <a:xfrm>
            <a:off x="587375" y="1921933"/>
            <a:ext cx="5359400" cy="3716867"/>
          </a:xfrm>
          <a:prstGeom prst="rect">
            <a:avLst/>
          </a:prstGeom>
        </p:spPr>
        <p:txBody>
          <a:bodyPr vert="horz" lIns="0" tIns="0" rIns="0" bIns="0"/>
          <a:lstStyle>
            <a:lvl1pPr marL="0" marR="0" indent="0" algn="l" defTabSz="457200" rtl="0" eaLnBrk="1" fontAlgn="auto" latinLnBrk="0" hangingPunct="1">
              <a:lnSpc>
                <a:spcPct val="110000"/>
              </a:lnSpc>
              <a:spcBef>
                <a:spcPct val="20000"/>
              </a:spcBef>
              <a:spcAft>
                <a:spcPts val="0"/>
              </a:spcAft>
              <a:buClrTx/>
              <a:buSzTx/>
              <a:buFont typeface="Arial"/>
              <a:buNone/>
              <a:tabLst/>
              <a:defRPr sz="1000">
                <a:solidFill>
                  <a:srgbClr val="1A2732"/>
                </a:solidFill>
                <a:latin typeface="Arial"/>
                <a:cs typeface="Arial"/>
              </a:defRPr>
            </a:lvl1pPr>
            <a:lvl2pPr marL="457200" indent="0">
              <a:buNone/>
              <a:defRPr sz="1200">
                <a:latin typeface="Neo Sans Pro"/>
                <a:cs typeface="Neo Sans Pro"/>
              </a:defRPr>
            </a:lvl2pPr>
            <a:lvl3pPr marL="914400" indent="0">
              <a:buNone/>
              <a:defRPr sz="1200">
                <a:latin typeface="Neo Sans Pro"/>
                <a:cs typeface="Neo Sans Pro"/>
              </a:defRPr>
            </a:lvl3pPr>
            <a:lvl4pPr marL="1371600" indent="0">
              <a:buNone/>
              <a:defRPr sz="1200">
                <a:latin typeface="Neo Sans Pro"/>
                <a:cs typeface="Neo Sans Pro"/>
              </a:defRPr>
            </a:lvl4pPr>
            <a:lvl5pPr marL="1828800" indent="0">
              <a:buNone/>
              <a:defRPr sz="1200">
                <a:latin typeface="Neo Sans Pro"/>
                <a:cs typeface="Neo Sans Pro"/>
              </a:defRPr>
            </a:lvl5pPr>
          </a:lstStyle>
          <a:p>
            <a:pPr lvl="0"/>
            <a:r>
              <a:rPr lang="es-ES" dirty="0" err="1" smtClean="0"/>
              <a:t>Lorem</a:t>
            </a:r>
            <a:r>
              <a:rPr lang="es-ES" dirty="0" smtClean="0"/>
              <a:t> </a:t>
            </a:r>
            <a:r>
              <a:rPr lang="es-ES" dirty="0" err="1" smtClean="0"/>
              <a:t>ipsum</a:t>
            </a:r>
            <a:r>
              <a:rPr lang="es-ES" dirty="0" smtClean="0"/>
              <a:t> dolor </a:t>
            </a:r>
            <a:r>
              <a:rPr lang="es-ES" dirty="0" err="1" smtClean="0"/>
              <a:t>sit</a:t>
            </a:r>
            <a:r>
              <a:rPr lang="es-ES" dirty="0" smtClean="0"/>
              <a:t> </a:t>
            </a:r>
            <a:r>
              <a:rPr lang="es-ES" dirty="0" err="1" smtClean="0"/>
              <a:t>amet</a:t>
            </a:r>
            <a:r>
              <a:rPr lang="es-ES" dirty="0" smtClean="0"/>
              <a:t>, </a:t>
            </a:r>
            <a:r>
              <a:rPr lang="es-ES" dirty="0" err="1" smtClean="0"/>
              <a:t>consectetur</a:t>
            </a:r>
            <a:r>
              <a:rPr lang="es-ES" dirty="0" smtClean="0"/>
              <a:t> </a:t>
            </a:r>
            <a:r>
              <a:rPr lang="es-ES" dirty="0" err="1" smtClean="0"/>
              <a:t>adipiscing</a:t>
            </a:r>
            <a:r>
              <a:rPr lang="es-ES" dirty="0" smtClean="0"/>
              <a:t> </a:t>
            </a:r>
            <a:r>
              <a:rPr lang="es-ES" dirty="0" err="1" smtClean="0"/>
              <a:t>elit</a:t>
            </a:r>
            <a:r>
              <a:rPr lang="es-ES" dirty="0" smtClean="0"/>
              <a:t>. </a:t>
            </a:r>
            <a:br>
              <a:rPr lang="es-ES" dirty="0" smtClean="0"/>
            </a:br>
            <a:r>
              <a:rPr lang="es-ES" dirty="0" err="1" smtClean="0"/>
              <a:t>Fusce</a:t>
            </a:r>
            <a:r>
              <a:rPr lang="es-ES" dirty="0" smtClean="0"/>
              <a:t> </a:t>
            </a:r>
            <a:r>
              <a:rPr lang="es-ES" dirty="0" err="1" smtClean="0"/>
              <a:t>quis</a:t>
            </a:r>
            <a:r>
              <a:rPr lang="es-ES" dirty="0" smtClean="0"/>
              <a:t> </a:t>
            </a:r>
            <a:r>
              <a:rPr lang="es-ES" dirty="0" err="1" smtClean="0"/>
              <a:t>sem</a:t>
            </a:r>
            <a:r>
              <a:rPr lang="es-ES" dirty="0" smtClean="0"/>
              <a:t> tortor. </a:t>
            </a:r>
            <a:r>
              <a:rPr lang="es-ES" dirty="0" err="1" smtClean="0"/>
              <a:t>Maecenas</a:t>
            </a:r>
            <a:r>
              <a:rPr lang="es-ES" dirty="0" smtClean="0"/>
              <a:t> </a:t>
            </a:r>
            <a:r>
              <a:rPr lang="es-ES" dirty="0" err="1" smtClean="0"/>
              <a:t>dignissim</a:t>
            </a:r>
            <a:r>
              <a:rPr lang="es-ES" dirty="0" smtClean="0"/>
              <a:t> </a:t>
            </a:r>
            <a:r>
              <a:rPr lang="es-ES" dirty="0" err="1" smtClean="0"/>
              <a:t>sodales</a:t>
            </a:r>
            <a:r>
              <a:rPr lang="es-ES" dirty="0" smtClean="0"/>
              <a:t> </a:t>
            </a:r>
            <a:r>
              <a:rPr lang="es-ES" dirty="0" err="1" smtClean="0"/>
              <a:t>egestas</a:t>
            </a:r>
            <a:r>
              <a:rPr lang="es-ES" dirty="0" smtClean="0"/>
              <a:t>. </a:t>
            </a:r>
            <a:r>
              <a:rPr lang="es-ES" dirty="0" err="1" smtClean="0"/>
              <a:t>Aenean</a:t>
            </a:r>
            <a:r>
              <a:rPr lang="es-ES" dirty="0" smtClean="0"/>
              <a:t> </a:t>
            </a:r>
            <a:r>
              <a:rPr lang="es-ES" dirty="0" err="1" smtClean="0"/>
              <a:t>commodo</a:t>
            </a:r>
            <a:r>
              <a:rPr lang="es-ES" dirty="0" smtClean="0"/>
              <a:t>, </a:t>
            </a:r>
            <a:r>
              <a:rPr lang="es-ES" dirty="0" err="1" smtClean="0"/>
              <a:t>lectus</a:t>
            </a:r>
            <a:r>
              <a:rPr lang="es-ES" dirty="0" smtClean="0"/>
              <a:t> </a:t>
            </a:r>
            <a:r>
              <a:rPr lang="es-ES" dirty="0" err="1" smtClean="0"/>
              <a:t>quis</a:t>
            </a:r>
            <a:r>
              <a:rPr lang="es-ES" dirty="0" smtClean="0"/>
              <a:t> </a:t>
            </a:r>
            <a:r>
              <a:rPr lang="es-ES" dirty="0" err="1" smtClean="0"/>
              <a:t>interdum</a:t>
            </a:r>
            <a:r>
              <a:rPr lang="es-ES" dirty="0" smtClean="0"/>
              <a:t> </a:t>
            </a:r>
            <a:r>
              <a:rPr lang="es-ES" dirty="0" err="1" smtClean="0"/>
              <a:t>posuere</a:t>
            </a:r>
            <a:r>
              <a:rPr lang="es-ES" dirty="0" smtClean="0"/>
              <a:t>, </a:t>
            </a:r>
            <a:r>
              <a:rPr lang="es-ES" dirty="0" err="1" smtClean="0"/>
              <a:t>arcu</a:t>
            </a:r>
            <a:r>
              <a:rPr lang="es-ES" dirty="0" smtClean="0"/>
              <a:t> </a:t>
            </a:r>
            <a:r>
              <a:rPr lang="es-ES" dirty="0" err="1" smtClean="0"/>
              <a:t>lacus</a:t>
            </a:r>
            <a:r>
              <a:rPr lang="es-ES" dirty="0" smtClean="0"/>
              <a:t> </a:t>
            </a:r>
            <a:r>
              <a:rPr lang="es-ES" dirty="0" err="1" smtClean="0"/>
              <a:t>semper</a:t>
            </a:r>
            <a:r>
              <a:rPr lang="es-ES" dirty="0" smtClean="0"/>
              <a:t> </a:t>
            </a:r>
            <a:r>
              <a:rPr lang="es-ES" dirty="0" err="1" smtClean="0"/>
              <a:t>lectus</a:t>
            </a:r>
            <a:r>
              <a:rPr lang="es-ES" dirty="0" smtClean="0"/>
              <a:t>, sed </a:t>
            </a:r>
            <a:r>
              <a:rPr lang="es-ES" dirty="0" err="1" smtClean="0"/>
              <a:t>scelerisque</a:t>
            </a:r>
            <a:r>
              <a:rPr lang="es-ES" dirty="0" smtClean="0"/>
              <a:t> </a:t>
            </a:r>
            <a:r>
              <a:rPr lang="es-ES" dirty="0" err="1" smtClean="0"/>
              <a:t>erat</a:t>
            </a:r>
            <a:r>
              <a:rPr lang="es-ES" dirty="0" smtClean="0"/>
              <a:t> </a:t>
            </a:r>
            <a:r>
              <a:rPr lang="es-ES" dirty="0" err="1" smtClean="0"/>
              <a:t>arcu</a:t>
            </a:r>
            <a:r>
              <a:rPr lang="es-ES" dirty="0" smtClean="0"/>
              <a:t> </a:t>
            </a:r>
            <a:r>
              <a:rPr lang="es-ES" dirty="0" err="1" smtClean="0"/>
              <a:t>nec</a:t>
            </a:r>
            <a:r>
              <a:rPr lang="es-ES" dirty="0" smtClean="0"/>
              <a:t> magna. Sed </a:t>
            </a:r>
            <a:r>
              <a:rPr lang="es-ES" dirty="0" err="1" smtClean="0"/>
              <a:t>faucibus</a:t>
            </a:r>
            <a:r>
              <a:rPr lang="es-ES" dirty="0" smtClean="0"/>
              <a:t> </a:t>
            </a:r>
            <a:r>
              <a:rPr lang="es-ES" dirty="0" err="1" smtClean="0"/>
              <a:t>iaculis</a:t>
            </a:r>
            <a:r>
              <a:rPr lang="es-ES" dirty="0" smtClean="0"/>
              <a:t> </a:t>
            </a:r>
            <a:r>
              <a:rPr lang="es-ES" dirty="0" err="1" smtClean="0"/>
              <a:t>orci</a:t>
            </a:r>
            <a:r>
              <a:rPr lang="es-ES" dirty="0" smtClean="0"/>
              <a:t> et </a:t>
            </a:r>
            <a:r>
              <a:rPr lang="es-ES" dirty="0" err="1" smtClean="0"/>
              <a:t>maximus</a:t>
            </a:r>
            <a:r>
              <a:rPr lang="es-ES" dirty="0" smtClean="0"/>
              <a:t>. </a:t>
            </a:r>
            <a:r>
              <a:rPr lang="es-ES" dirty="0" err="1" smtClean="0"/>
              <a:t>Fusce</a:t>
            </a:r>
            <a:r>
              <a:rPr lang="es-ES" dirty="0" smtClean="0"/>
              <a:t> </a:t>
            </a:r>
            <a:r>
              <a:rPr lang="es-ES" dirty="0" err="1" smtClean="0"/>
              <a:t>fermentum</a:t>
            </a:r>
            <a:r>
              <a:rPr lang="es-ES" dirty="0" smtClean="0"/>
              <a:t> </a:t>
            </a:r>
            <a:r>
              <a:rPr lang="es-ES" dirty="0" err="1" smtClean="0"/>
              <a:t>metus</a:t>
            </a:r>
            <a:r>
              <a:rPr lang="es-ES" dirty="0" smtClean="0"/>
              <a:t> vitae magna </a:t>
            </a:r>
            <a:r>
              <a:rPr lang="es-ES" dirty="0" err="1" smtClean="0"/>
              <a:t>venenatis</a:t>
            </a:r>
            <a:r>
              <a:rPr lang="es-ES" dirty="0" smtClean="0"/>
              <a:t> </a:t>
            </a:r>
            <a:r>
              <a:rPr lang="es-ES" dirty="0" err="1" smtClean="0"/>
              <a:t>feugiat</a:t>
            </a:r>
            <a:r>
              <a:rPr lang="es-ES" dirty="0" smtClean="0"/>
              <a:t> </a:t>
            </a:r>
            <a:r>
              <a:rPr lang="es-ES" dirty="0" err="1" smtClean="0"/>
              <a:t>quis</a:t>
            </a:r>
            <a:r>
              <a:rPr lang="es-ES" dirty="0" smtClean="0"/>
              <a:t> </a:t>
            </a:r>
            <a:r>
              <a:rPr lang="es-ES" dirty="0" err="1" smtClean="0"/>
              <a:t>quis</a:t>
            </a:r>
            <a:r>
              <a:rPr lang="es-ES" dirty="0" smtClean="0"/>
              <a:t> </a:t>
            </a:r>
            <a:r>
              <a:rPr lang="es-ES" dirty="0" err="1" smtClean="0"/>
              <a:t>ipsum</a:t>
            </a:r>
            <a:r>
              <a:rPr lang="es-ES" dirty="0" smtClean="0"/>
              <a:t>. Sed in dolor </a:t>
            </a:r>
            <a:r>
              <a:rPr lang="es-ES" dirty="0" err="1" smtClean="0"/>
              <a:t>cursus</a:t>
            </a:r>
            <a:r>
              <a:rPr lang="es-ES" dirty="0" smtClean="0"/>
              <a:t>, </a:t>
            </a:r>
            <a:r>
              <a:rPr lang="es-ES" dirty="0" err="1" smtClean="0"/>
              <a:t>egestas</a:t>
            </a:r>
            <a:r>
              <a:rPr lang="es-ES" dirty="0" smtClean="0"/>
              <a:t> urna id, </a:t>
            </a:r>
            <a:r>
              <a:rPr lang="es-ES" dirty="0" err="1" smtClean="0"/>
              <a:t>mollis</a:t>
            </a:r>
            <a:r>
              <a:rPr lang="es-ES" dirty="0" smtClean="0"/>
              <a:t> leo. </a:t>
            </a:r>
            <a:r>
              <a:rPr lang="es-ES" dirty="0" err="1" smtClean="0"/>
              <a:t>Duis</a:t>
            </a:r>
            <a:r>
              <a:rPr lang="es-ES" dirty="0" smtClean="0"/>
              <a:t> </a:t>
            </a:r>
            <a:r>
              <a:rPr lang="es-ES" dirty="0" err="1" smtClean="0"/>
              <a:t>pellentesque</a:t>
            </a:r>
            <a:r>
              <a:rPr lang="es-ES" dirty="0" smtClean="0"/>
              <a:t> </a:t>
            </a:r>
            <a:r>
              <a:rPr lang="es-ES" dirty="0" err="1" smtClean="0"/>
              <a:t>lorem</a:t>
            </a:r>
            <a:r>
              <a:rPr lang="es-ES" dirty="0" smtClean="0"/>
              <a:t> at </a:t>
            </a:r>
            <a:r>
              <a:rPr lang="es-ES" dirty="0" err="1" smtClean="0"/>
              <a:t>laoreet</a:t>
            </a:r>
            <a:r>
              <a:rPr lang="es-ES" dirty="0" smtClean="0"/>
              <a:t> </a:t>
            </a:r>
            <a:r>
              <a:rPr lang="es-ES" dirty="0" err="1" smtClean="0"/>
              <a:t>rhoncus</a:t>
            </a:r>
            <a:r>
              <a:rPr lang="es-ES" dirty="0" smtClean="0"/>
              <a:t>. Sed </a:t>
            </a:r>
            <a:r>
              <a:rPr lang="es-ES" dirty="0" err="1" smtClean="0"/>
              <a:t>tempus</a:t>
            </a:r>
            <a:r>
              <a:rPr lang="es-ES" dirty="0" smtClean="0"/>
              <a:t> </a:t>
            </a:r>
            <a:r>
              <a:rPr lang="es-ES" dirty="0" err="1" smtClean="0"/>
              <a:t>convallis</a:t>
            </a:r>
            <a:r>
              <a:rPr lang="es-ES" dirty="0" smtClean="0"/>
              <a:t> </a:t>
            </a:r>
            <a:r>
              <a:rPr lang="es-ES" dirty="0" err="1" smtClean="0"/>
              <a:t>metus</a:t>
            </a:r>
            <a:r>
              <a:rPr lang="es-ES" dirty="0" smtClean="0"/>
              <a:t> </a:t>
            </a:r>
            <a:r>
              <a:rPr lang="es-ES" dirty="0" err="1" smtClean="0"/>
              <a:t>quis</a:t>
            </a:r>
            <a:r>
              <a:rPr lang="es-ES" dirty="0" smtClean="0"/>
              <a:t> </a:t>
            </a:r>
            <a:r>
              <a:rPr lang="es-ES" dirty="0" err="1" smtClean="0"/>
              <a:t>tristique</a:t>
            </a:r>
            <a:r>
              <a:rPr lang="es-ES" dirty="0" smtClean="0"/>
              <a:t>. Ut </a:t>
            </a:r>
            <a:r>
              <a:rPr lang="es-ES" dirty="0" err="1" smtClean="0"/>
              <a:t>consequat</a:t>
            </a:r>
            <a:r>
              <a:rPr lang="es-ES" dirty="0" smtClean="0"/>
              <a:t> </a:t>
            </a:r>
            <a:r>
              <a:rPr lang="es-ES" dirty="0" err="1" smtClean="0"/>
              <a:t>interdum</a:t>
            </a:r>
            <a:r>
              <a:rPr lang="es-ES" dirty="0" smtClean="0"/>
              <a:t> </a:t>
            </a:r>
            <a:r>
              <a:rPr lang="es-ES" dirty="0" err="1" smtClean="0"/>
              <a:t>metus</a:t>
            </a:r>
            <a:r>
              <a:rPr lang="es-ES" dirty="0" smtClean="0"/>
              <a:t> sed </a:t>
            </a:r>
            <a:r>
              <a:rPr lang="es-ES" dirty="0" err="1" smtClean="0"/>
              <a:t>gravida</a:t>
            </a:r>
            <a:r>
              <a:rPr lang="es-ES" dirty="0" smtClean="0"/>
              <a:t>. Sed </a:t>
            </a:r>
            <a:r>
              <a:rPr lang="es-ES" dirty="0" err="1" smtClean="0"/>
              <a:t>dictum</a:t>
            </a:r>
            <a:r>
              <a:rPr lang="es-ES" dirty="0" smtClean="0"/>
              <a:t> a </a:t>
            </a:r>
            <a:r>
              <a:rPr lang="es-ES" dirty="0" err="1" smtClean="0"/>
              <a:t>ipsum</a:t>
            </a:r>
            <a:r>
              <a:rPr lang="es-ES" dirty="0" smtClean="0"/>
              <a:t> </a:t>
            </a:r>
            <a:r>
              <a:rPr lang="es-ES" dirty="0" err="1" smtClean="0"/>
              <a:t>sit</a:t>
            </a:r>
            <a:r>
              <a:rPr lang="es-ES" dirty="0" smtClean="0"/>
              <a:t> </a:t>
            </a:r>
            <a:r>
              <a:rPr lang="es-ES" dirty="0" err="1" smtClean="0"/>
              <a:t>amet</a:t>
            </a:r>
            <a:r>
              <a:rPr lang="es-ES" dirty="0" smtClean="0"/>
              <a:t> </a:t>
            </a:r>
            <a:r>
              <a:rPr lang="es-ES" dirty="0" err="1" smtClean="0"/>
              <a:t>vulputate</a:t>
            </a:r>
            <a:r>
              <a:rPr lang="es-ES" dirty="0" smtClean="0"/>
              <a:t>. </a:t>
            </a:r>
            <a:r>
              <a:rPr lang="es-ES" dirty="0" err="1" smtClean="0"/>
              <a:t>Curabitur</a:t>
            </a:r>
            <a:r>
              <a:rPr lang="es-ES" dirty="0" smtClean="0"/>
              <a:t> </a:t>
            </a:r>
            <a:r>
              <a:rPr lang="es-ES" dirty="0" err="1" smtClean="0"/>
              <a:t>varius</a:t>
            </a:r>
            <a:r>
              <a:rPr lang="es-ES" dirty="0" smtClean="0"/>
              <a:t> </a:t>
            </a:r>
            <a:r>
              <a:rPr lang="es-ES" dirty="0" err="1" smtClean="0"/>
              <a:t>pretium</a:t>
            </a:r>
            <a:r>
              <a:rPr lang="es-ES" dirty="0" smtClean="0"/>
              <a:t> </a:t>
            </a:r>
            <a:r>
              <a:rPr lang="es-ES" dirty="0" err="1" smtClean="0"/>
              <a:t>diam</a:t>
            </a:r>
            <a:r>
              <a:rPr lang="es-ES" dirty="0" smtClean="0"/>
              <a:t>, </a:t>
            </a:r>
            <a:r>
              <a:rPr lang="es-ES" dirty="0" err="1" smtClean="0"/>
              <a:t>eu</a:t>
            </a:r>
            <a:r>
              <a:rPr lang="es-ES" dirty="0" smtClean="0"/>
              <a:t> </a:t>
            </a:r>
            <a:r>
              <a:rPr lang="es-ES" dirty="0" err="1" smtClean="0"/>
              <a:t>vulputate</a:t>
            </a:r>
            <a:r>
              <a:rPr lang="es-ES" dirty="0" smtClean="0"/>
              <a:t> </a:t>
            </a:r>
            <a:r>
              <a:rPr lang="es-ES" dirty="0" err="1" smtClean="0"/>
              <a:t>quam</a:t>
            </a:r>
            <a:r>
              <a:rPr lang="es-ES" dirty="0" smtClean="0"/>
              <a:t>. </a:t>
            </a:r>
            <a:r>
              <a:rPr lang="es-ES" dirty="0" err="1" smtClean="0"/>
              <a:t>Pellentesque</a:t>
            </a:r>
            <a:r>
              <a:rPr lang="es-ES" dirty="0" smtClean="0"/>
              <a:t> </a:t>
            </a:r>
            <a:r>
              <a:rPr lang="es-ES" dirty="0" err="1" smtClean="0"/>
              <a:t>convallis</a:t>
            </a:r>
            <a:r>
              <a:rPr lang="es-ES" dirty="0" smtClean="0"/>
              <a:t> </a:t>
            </a:r>
            <a:r>
              <a:rPr lang="es-ES" dirty="0" err="1" smtClean="0"/>
              <a:t>sit</a:t>
            </a:r>
            <a:r>
              <a:rPr lang="es-ES" dirty="0" smtClean="0"/>
              <a:t> </a:t>
            </a:r>
            <a:r>
              <a:rPr lang="es-ES" dirty="0" err="1" smtClean="0"/>
              <a:t>amet</a:t>
            </a:r>
            <a:r>
              <a:rPr lang="es-ES" dirty="0" smtClean="0"/>
              <a:t> </a:t>
            </a:r>
            <a:r>
              <a:rPr lang="es-ES" dirty="0" err="1" smtClean="0"/>
              <a:t>diam</a:t>
            </a:r>
            <a:r>
              <a:rPr lang="es-ES" dirty="0" smtClean="0"/>
              <a:t> </a:t>
            </a:r>
            <a:r>
              <a:rPr lang="es-ES" dirty="0" err="1" smtClean="0"/>
              <a:t>elementum</a:t>
            </a:r>
            <a:r>
              <a:rPr lang="es-ES" dirty="0" smtClean="0"/>
              <a:t> </a:t>
            </a:r>
            <a:r>
              <a:rPr lang="es-ES" dirty="0" err="1" smtClean="0"/>
              <a:t>placerat</a:t>
            </a:r>
            <a:r>
              <a:rPr lang="es-ES" dirty="0" smtClean="0"/>
              <a:t>. </a:t>
            </a:r>
            <a:r>
              <a:rPr lang="es-ES" dirty="0" err="1" smtClean="0"/>
              <a:t>Donec</a:t>
            </a:r>
            <a:r>
              <a:rPr lang="es-ES" dirty="0" smtClean="0"/>
              <a:t> leo </a:t>
            </a:r>
            <a:r>
              <a:rPr lang="es-ES" dirty="0" err="1" smtClean="0"/>
              <a:t>diam</a:t>
            </a:r>
            <a:r>
              <a:rPr lang="es-ES" dirty="0" smtClean="0"/>
              <a:t>, </a:t>
            </a:r>
            <a:r>
              <a:rPr lang="es-ES" dirty="0" err="1" smtClean="0"/>
              <a:t>sagittis</a:t>
            </a:r>
            <a:r>
              <a:rPr lang="es-ES" dirty="0" smtClean="0"/>
              <a:t> in </a:t>
            </a:r>
            <a:r>
              <a:rPr lang="es-ES" dirty="0" err="1" smtClean="0"/>
              <a:t>erat</a:t>
            </a:r>
            <a:r>
              <a:rPr lang="es-ES" dirty="0" smtClean="0"/>
              <a:t> </a:t>
            </a:r>
            <a:r>
              <a:rPr lang="es-ES" dirty="0" err="1" smtClean="0"/>
              <a:t>eget</a:t>
            </a:r>
            <a:r>
              <a:rPr lang="es-ES" dirty="0" smtClean="0"/>
              <a:t>, </a:t>
            </a:r>
            <a:r>
              <a:rPr lang="es-ES" dirty="0" err="1" smtClean="0"/>
              <a:t>finibus</a:t>
            </a:r>
            <a:r>
              <a:rPr lang="es-ES" dirty="0" smtClean="0"/>
              <a:t> </a:t>
            </a:r>
            <a:r>
              <a:rPr lang="es-ES" dirty="0" err="1" smtClean="0"/>
              <a:t>facilisis</a:t>
            </a:r>
            <a:r>
              <a:rPr lang="es-ES" dirty="0" smtClean="0"/>
              <a:t> odio. </a:t>
            </a:r>
            <a:r>
              <a:rPr lang="es-ES" dirty="0" err="1" smtClean="0"/>
              <a:t>Nullam</a:t>
            </a:r>
            <a:r>
              <a:rPr lang="es-ES" dirty="0" smtClean="0"/>
              <a:t> </a:t>
            </a:r>
            <a:r>
              <a:rPr lang="es-ES" dirty="0" err="1" smtClean="0"/>
              <a:t>blandit</a:t>
            </a:r>
            <a:r>
              <a:rPr lang="es-ES" dirty="0" smtClean="0"/>
              <a:t> ante non </a:t>
            </a:r>
            <a:r>
              <a:rPr lang="es-ES" dirty="0" err="1" smtClean="0"/>
              <a:t>augue</a:t>
            </a:r>
            <a:r>
              <a:rPr lang="es-ES" dirty="0" smtClean="0"/>
              <a:t> </a:t>
            </a:r>
            <a:r>
              <a:rPr lang="es-ES" dirty="0" err="1" smtClean="0"/>
              <a:t>convallis</a:t>
            </a:r>
            <a:r>
              <a:rPr lang="es-ES" dirty="0" smtClean="0"/>
              <a:t> </a:t>
            </a:r>
            <a:r>
              <a:rPr lang="es-ES" dirty="0" err="1" smtClean="0"/>
              <a:t>laoreet</a:t>
            </a:r>
            <a:r>
              <a:rPr lang="es-ES" dirty="0" smtClean="0"/>
              <a:t>. </a:t>
            </a:r>
            <a:br>
              <a:rPr lang="es-ES" dirty="0" smtClean="0"/>
            </a:br>
            <a:endParaRPr lang="es-ES" dirty="0" smtClean="0"/>
          </a:p>
          <a:p>
            <a:pPr lvl="0"/>
            <a:r>
              <a:rPr lang="es-ES" dirty="0" err="1" smtClean="0"/>
              <a:t>Maecenas</a:t>
            </a:r>
            <a:r>
              <a:rPr lang="es-ES" dirty="0" smtClean="0"/>
              <a:t> non </a:t>
            </a:r>
            <a:r>
              <a:rPr lang="es-ES" dirty="0" err="1" smtClean="0"/>
              <a:t>neque</a:t>
            </a:r>
            <a:r>
              <a:rPr lang="es-ES" dirty="0" smtClean="0"/>
              <a:t> libero. </a:t>
            </a:r>
            <a:r>
              <a:rPr lang="es-ES" dirty="0" err="1" smtClean="0"/>
              <a:t>Curabitur</a:t>
            </a:r>
            <a:r>
              <a:rPr lang="es-ES" dirty="0" smtClean="0"/>
              <a:t> at </a:t>
            </a:r>
            <a:r>
              <a:rPr lang="es-ES" dirty="0" err="1" smtClean="0"/>
              <a:t>tincidunt</a:t>
            </a:r>
            <a:r>
              <a:rPr lang="es-ES" dirty="0" smtClean="0"/>
              <a:t> nunc. </a:t>
            </a:r>
            <a:r>
              <a:rPr lang="es-ES" dirty="0" err="1" smtClean="0"/>
              <a:t>Phasellus</a:t>
            </a:r>
            <a:r>
              <a:rPr lang="es-ES" dirty="0" smtClean="0"/>
              <a:t> sed ex </a:t>
            </a:r>
            <a:r>
              <a:rPr lang="es-ES" dirty="0" err="1" smtClean="0"/>
              <a:t>congue</a:t>
            </a:r>
            <a:r>
              <a:rPr lang="es-ES" dirty="0" smtClean="0"/>
              <a:t>, </a:t>
            </a:r>
            <a:r>
              <a:rPr lang="es-ES" dirty="0" err="1" smtClean="0"/>
              <a:t>egestas</a:t>
            </a:r>
            <a:r>
              <a:rPr lang="es-ES" dirty="0" smtClean="0"/>
              <a:t> </a:t>
            </a:r>
            <a:r>
              <a:rPr lang="es-ES" dirty="0" err="1" smtClean="0"/>
              <a:t>massa</a:t>
            </a:r>
            <a:r>
              <a:rPr lang="es-ES" dirty="0" smtClean="0"/>
              <a:t> </a:t>
            </a:r>
            <a:r>
              <a:rPr lang="es-ES" dirty="0" err="1" smtClean="0"/>
              <a:t>quis</a:t>
            </a:r>
            <a:r>
              <a:rPr lang="es-ES" dirty="0" smtClean="0"/>
              <a:t>, </a:t>
            </a:r>
            <a:r>
              <a:rPr lang="es-ES" dirty="0" err="1" smtClean="0"/>
              <a:t>iaculis</a:t>
            </a:r>
            <a:r>
              <a:rPr lang="es-ES" dirty="0" smtClean="0"/>
              <a:t> </a:t>
            </a:r>
            <a:r>
              <a:rPr lang="es-ES" dirty="0" err="1" smtClean="0"/>
              <a:t>sapien</a:t>
            </a:r>
            <a:r>
              <a:rPr lang="es-ES" dirty="0" smtClean="0"/>
              <a:t>. </a:t>
            </a:r>
            <a:r>
              <a:rPr lang="es-ES" dirty="0" err="1" smtClean="0"/>
              <a:t>Pellentesque</a:t>
            </a:r>
            <a:r>
              <a:rPr lang="es-ES" dirty="0" smtClean="0"/>
              <a:t> ut </a:t>
            </a:r>
            <a:r>
              <a:rPr lang="es-ES" dirty="0" err="1" smtClean="0"/>
              <a:t>feugiat</a:t>
            </a:r>
            <a:r>
              <a:rPr lang="es-ES" dirty="0" smtClean="0"/>
              <a:t> mi. </a:t>
            </a:r>
            <a:r>
              <a:rPr lang="es-ES" dirty="0" err="1" smtClean="0"/>
              <a:t>Aenean</a:t>
            </a:r>
            <a:r>
              <a:rPr lang="es-ES" dirty="0" smtClean="0"/>
              <a:t> </a:t>
            </a:r>
            <a:r>
              <a:rPr lang="es-ES" dirty="0" err="1" smtClean="0"/>
              <a:t>commodo</a:t>
            </a:r>
            <a:r>
              <a:rPr lang="es-ES" dirty="0" smtClean="0"/>
              <a:t>, </a:t>
            </a:r>
            <a:r>
              <a:rPr lang="es-ES" dirty="0" err="1" smtClean="0"/>
              <a:t>lectus</a:t>
            </a:r>
            <a:r>
              <a:rPr lang="es-ES" dirty="0" smtClean="0"/>
              <a:t> </a:t>
            </a:r>
            <a:r>
              <a:rPr lang="es-ES" dirty="0" err="1" smtClean="0"/>
              <a:t>quis</a:t>
            </a:r>
            <a:r>
              <a:rPr lang="es-ES" dirty="0" smtClean="0"/>
              <a:t> </a:t>
            </a:r>
            <a:r>
              <a:rPr lang="es-ES" dirty="0" err="1" smtClean="0"/>
              <a:t>interdum</a:t>
            </a:r>
            <a:r>
              <a:rPr lang="es-ES" dirty="0" smtClean="0"/>
              <a:t> </a:t>
            </a:r>
            <a:r>
              <a:rPr lang="es-ES" dirty="0" err="1" smtClean="0"/>
              <a:t>posuere</a:t>
            </a:r>
            <a:r>
              <a:rPr lang="es-ES" dirty="0" smtClean="0"/>
              <a:t>, </a:t>
            </a:r>
            <a:r>
              <a:rPr lang="es-ES" dirty="0" err="1" smtClean="0"/>
              <a:t>arcu</a:t>
            </a:r>
            <a:r>
              <a:rPr lang="es-ES" dirty="0" smtClean="0"/>
              <a:t> </a:t>
            </a:r>
            <a:r>
              <a:rPr lang="es-ES" dirty="0" err="1" smtClean="0"/>
              <a:t>lacus</a:t>
            </a:r>
            <a:r>
              <a:rPr lang="es-ES" dirty="0" smtClean="0"/>
              <a:t> </a:t>
            </a:r>
            <a:r>
              <a:rPr lang="es-ES" dirty="0" err="1" smtClean="0"/>
              <a:t>semper</a:t>
            </a:r>
            <a:r>
              <a:rPr lang="es-ES" dirty="0" smtClean="0"/>
              <a:t> </a:t>
            </a:r>
            <a:r>
              <a:rPr lang="es-ES" dirty="0" err="1" smtClean="0"/>
              <a:t>lectus</a:t>
            </a:r>
            <a:r>
              <a:rPr lang="es-ES" dirty="0" smtClean="0"/>
              <a:t>, sed </a:t>
            </a:r>
            <a:r>
              <a:rPr lang="es-ES" dirty="0" err="1" smtClean="0"/>
              <a:t>scelerisque</a:t>
            </a:r>
            <a:r>
              <a:rPr lang="es-ES" dirty="0" smtClean="0"/>
              <a:t> </a:t>
            </a:r>
            <a:r>
              <a:rPr lang="es-ES" dirty="0" err="1" smtClean="0"/>
              <a:t>erat</a:t>
            </a:r>
            <a:r>
              <a:rPr lang="es-ES" dirty="0" smtClean="0"/>
              <a:t> </a:t>
            </a:r>
            <a:r>
              <a:rPr lang="es-ES" dirty="0" err="1" smtClean="0"/>
              <a:t>arcu</a:t>
            </a:r>
            <a:r>
              <a:rPr lang="es-ES" dirty="0" smtClean="0"/>
              <a:t> </a:t>
            </a:r>
            <a:r>
              <a:rPr lang="es-ES" dirty="0" err="1" smtClean="0"/>
              <a:t>nec</a:t>
            </a:r>
            <a:r>
              <a:rPr lang="es-ES" dirty="0" smtClean="0"/>
              <a:t> magna. Sed </a:t>
            </a:r>
            <a:r>
              <a:rPr lang="es-ES" dirty="0" err="1" smtClean="0"/>
              <a:t>faucibus</a:t>
            </a:r>
            <a:r>
              <a:rPr lang="es-ES" dirty="0" smtClean="0"/>
              <a:t> </a:t>
            </a:r>
            <a:r>
              <a:rPr lang="es-ES" dirty="0" err="1" smtClean="0"/>
              <a:t>iaculis</a:t>
            </a:r>
            <a:r>
              <a:rPr lang="es-ES" dirty="0" smtClean="0"/>
              <a:t> </a:t>
            </a:r>
            <a:r>
              <a:rPr lang="es-ES" dirty="0" err="1" smtClean="0"/>
              <a:t>orci</a:t>
            </a:r>
            <a:r>
              <a:rPr lang="es-ES" dirty="0" smtClean="0"/>
              <a:t> et </a:t>
            </a:r>
            <a:r>
              <a:rPr lang="es-ES" dirty="0" err="1" smtClean="0"/>
              <a:t>maximus</a:t>
            </a:r>
            <a:r>
              <a:rPr lang="es-ES" dirty="0" smtClean="0"/>
              <a:t>. </a:t>
            </a:r>
            <a:r>
              <a:rPr lang="es-ES" dirty="0" err="1" smtClean="0"/>
              <a:t>Fusce</a:t>
            </a:r>
            <a:r>
              <a:rPr lang="es-ES" dirty="0" smtClean="0"/>
              <a:t> </a:t>
            </a:r>
            <a:r>
              <a:rPr lang="es-ES" dirty="0" err="1" smtClean="0"/>
              <a:t>fermentum</a:t>
            </a:r>
            <a:r>
              <a:rPr lang="es-ES" dirty="0" smtClean="0"/>
              <a:t> </a:t>
            </a:r>
            <a:r>
              <a:rPr lang="es-ES" dirty="0" err="1" smtClean="0"/>
              <a:t>metus</a:t>
            </a:r>
            <a:r>
              <a:rPr lang="es-ES" dirty="0" smtClean="0"/>
              <a:t> vitae magna </a:t>
            </a:r>
            <a:r>
              <a:rPr lang="es-ES" dirty="0" err="1" smtClean="0"/>
              <a:t>venenatis</a:t>
            </a:r>
            <a:r>
              <a:rPr lang="es-ES" dirty="0" smtClean="0"/>
              <a:t> </a:t>
            </a:r>
            <a:r>
              <a:rPr lang="es-ES" dirty="0" err="1" smtClean="0"/>
              <a:t>feugiat</a:t>
            </a:r>
            <a:r>
              <a:rPr lang="es-ES" dirty="0" smtClean="0"/>
              <a:t> </a:t>
            </a:r>
            <a:r>
              <a:rPr lang="es-ES" dirty="0" err="1" smtClean="0"/>
              <a:t>quis</a:t>
            </a:r>
            <a:r>
              <a:rPr lang="es-ES" dirty="0" smtClean="0"/>
              <a:t> </a:t>
            </a:r>
            <a:r>
              <a:rPr lang="es-ES" dirty="0" err="1" smtClean="0"/>
              <a:t>quis</a:t>
            </a:r>
            <a:r>
              <a:rPr lang="es-ES" dirty="0" smtClean="0"/>
              <a:t> </a:t>
            </a:r>
            <a:r>
              <a:rPr lang="es-ES" dirty="0" err="1" smtClean="0"/>
              <a:t>ipsum</a:t>
            </a:r>
            <a:r>
              <a:rPr lang="es-ES" dirty="0" smtClean="0"/>
              <a:t>. Sed in dolor </a:t>
            </a:r>
            <a:r>
              <a:rPr lang="es-ES" dirty="0" err="1" smtClean="0"/>
              <a:t>cursus</a:t>
            </a:r>
            <a:r>
              <a:rPr lang="es-ES" dirty="0" smtClean="0"/>
              <a:t>, </a:t>
            </a:r>
            <a:r>
              <a:rPr lang="es-ES" dirty="0" err="1" smtClean="0"/>
              <a:t>egestas</a:t>
            </a:r>
            <a:r>
              <a:rPr lang="es-ES" dirty="0" smtClean="0"/>
              <a:t> urna id, </a:t>
            </a:r>
            <a:r>
              <a:rPr lang="es-ES" dirty="0" err="1" smtClean="0"/>
              <a:t>mollis</a:t>
            </a:r>
            <a:r>
              <a:rPr lang="es-ES" dirty="0" smtClean="0"/>
              <a:t> leo. </a:t>
            </a:r>
            <a:r>
              <a:rPr lang="es-ES" dirty="0" err="1" smtClean="0"/>
              <a:t>Duis</a:t>
            </a:r>
            <a:r>
              <a:rPr lang="es-ES" dirty="0" smtClean="0"/>
              <a:t> </a:t>
            </a:r>
            <a:r>
              <a:rPr lang="es-ES" dirty="0" err="1" smtClean="0"/>
              <a:t>pellentesque</a:t>
            </a:r>
            <a:r>
              <a:rPr lang="es-ES" dirty="0" smtClean="0"/>
              <a:t> </a:t>
            </a:r>
            <a:r>
              <a:rPr lang="es-ES" dirty="0" err="1" smtClean="0"/>
              <a:t>lorem</a:t>
            </a:r>
            <a:r>
              <a:rPr lang="es-ES" dirty="0" smtClean="0"/>
              <a:t> at </a:t>
            </a:r>
            <a:r>
              <a:rPr lang="es-ES" dirty="0" err="1" smtClean="0"/>
              <a:t>laoreet</a:t>
            </a:r>
            <a:r>
              <a:rPr lang="es-ES" dirty="0" smtClean="0"/>
              <a:t> </a:t>
            </a:r>
            <a:r>
              <a:rPr lang="es-ES" dirty="0" err="1" smtClean="0"/>
              <a:t>rhoncus</a:t>
            </a:r>
            <a:r>
              <a:rPr lang="es-ES" dirty="0" smtClean="0"/>
              <a:t>. Sed </a:t>
            </a:r>
            <a:r>
              <a:rPr lang="es-ES" dirty="0" err="1" smtClean="0"/>
              <a:t>tempus</a:t>
            </a:r>
            <a:r>
              <a:rPr lang="es-ES" dirty="0" smtClean="0"/>
              <a:t> </a:t>
            </a:r>
            <a:r>
              <a:rPr lang="es-ES" dirty="0" err="1" smtClean="0"/>
              <a:t>convallis</a:t>
            </a:r>
            <a:r>
              <a:rPr lang="es-ES" dirty="0" smtClean="0"/>
              <a:t> </a:t>
            </a:r>
            <a:r>
              <a:rPr lang="es-ES" dirty="0" err="1" smtClean="0"/>
              <a:t>metus</a:t>
            </a:r>
            <a:r>
              <a:rPr lang="es-ES" dirty="0" smtClean="0"/>
              <a:t> </a:t>
            </a:r>
            <a:r>
              <a:rPr lang="es-ES" dirty="0" err="1" smtClean="0"/>
              <a:t>quis</a:t>
            </a:r>
            <a:r>
              <a:rPr lang="es-ES" dirty="0" smtClean="0"/>
              <a:t> </a:t>
            </a:r>
            <a:r>
              <a:rPr lang="es-ES" dirty="0" err="1" smtClean="0"/>
              <a:t>tristique</a:t>
            </a:r>
            <a:r>
              <a:rPr lang="es-ES" dirty="0" smtClean="0"/>
              <a:t>. Ut </a:t>
            </a:r>
            <a:r>
              <a:rPr lang="es-ES" dirty="0" err="1" smtClean="0"/>
              <a:t>consequat</a:t>
            </a:r>
            <a:r>
              <a:rPr lang="es-ES" dirty="0" smtClean="0"/>
              <a:t> </a:t>
            </a:r>
            <a:r>
              <a:rPr lang="es-ES" dirty="0" err="1" smtClean="0"/>
              <a:t>interdum</a:t>
            </a:r>
            <a:r>
              <a:rPr lang="es-ES" dirty="0" smtClean="0"/>
              <a:t> </a:t>
            </a:r>
            <a:r>
              <a:rPr lang="es-ES" dirty="0" err="1" smtClean="0"/>
              <a:t>metus</a:t>
            </a:r>
            <a:r>
              <a:rPr lang="es-ES" dirty="0" smtClean="0"/>
              <a:t> sed </a:t>
            </a:r>
            <a:r>
              <a:rPr lang="es-ES" dirty="0" err="1" smtClean="0"/>
              <a:t>gravida</a:t>
            </a:r>
            <a:r>
              <a:rPr lang="es-ES" dirty="0" smtClean="0"/>
              <a:t>. </a:t>
            </a:r>
          </a:p>
        </p:txBody>
      </p:sp>
      <p:sp>
        <p:nvSpPr>
          <p:cNvPr id="10" name="Marcador de gráfico 11"/>
          <p:cNvSpPr>
            <a:spLocks noGrp="1"/>
          </p:cNvSpPr>
          <p:nvPr>
            <p:ph type="chart" sz="quarter" idx="21" hasCustomPrompt="1"/>
          </p:nvPr>
        </p:nvSpPr>
        <p:spPr>
          <a:xfrm>
            <a:off x="6196013" y="1953684"/>
            <a:ext cx="2744786" cy="3685117"/>
          </a:xfrm>
          <a:prstGeom prst="rect">
            <a:avLst/>
          </a:prstGeom>
        </p:spPr>
        <p:txBody>
          <a:bodyPr vert="horz" anchor="ctr"/>
          <a:lstStyle>
            <a:lvl1pPr marL="0" indent="0" algn="ctr">
              <a:buNone/>
              <a:defRPr sz="1000" b="0" i="0" baseline="0">
                <a:solidFill>
                  <a:srgbClr val="1A2732"/>
                </a:solidFill>
                <a:latin typeface="Arial"/>
                <a:cs typeface="Arial"/>
              </a:defRPr>
            </a:lvl1pPr>
          </a:lstStyle>
          <a:p>
            <a:r>
              <a:rPr lang="es-ES" dirty="0" smtClean="0"/>
              <a:t>insertar gráfico</a:t>
            </a:r>
            <a:endParaRPr lang="es-ES" dirty="0"/>
          </a:p>
        </p:txBody>
      </p:sp>
      <p:sp>
        <p:nvSpPr>
          <p:cNvPr id="2" name="Marcador de fecha 1"/>
          <p:cNvSpPr>
            <a:spLocks noGrp="1"/>
          </p:cNvSpPr>
          <p:nvPr>
            <p:ph type="dt" sz="half" idx="22"/>
          </p:nvPr>
        </p:nvSpPr>
        <p:spPr/>
        <p:txBody>
          <a:bodyPr/>
          <a:lstStyle>
            <a:lvl1pPr>
              <a:defRPr>
                <a:latin typeface="Arial"/>
                <a:cs typeface="Arial"/>
              </a:defRPr>
            </a:lvl1pPr>
          </a:lstStyle>
          <a:p>
            <a:fld id="{13AA137D-DEA8-C446-91E1-52B049B7B1CA}" type="datetime1">
              <a:rPr lang="es-ES" smtClean="0"/>
              <a:pPr/>
              <a:t>26/11/2014</a:t>
            </a:fld>
            <a:endParaRPr lang="es-ES" dirty="0"/>
          </a:p>
        </p:txBody>
      </p:sp>
      <p:sp>
        <p:nvSpPr>
          <p:cNvPr id="12" name="Marcador de número de diapositiva 11"/>
          <p:cNvSpPr>
            <a:spLocks noGrp="1"/>
          </p:cNvSpPr>
          <p:nvPr>
            <p:ph type="sldNum" sz="quarter" idx="23"/>
          </p:nvPr>
        </p:nvSpPr>
        <p:spPr/>
        <p:txBody>
          <a:bodyPr/>
          <a:lstStyle>
            <a:lvl1pPr>
              <a:defRPr>
                <a:latin typeface="Arial"/>
                <a:cs typeface="Arial"/>
              </a:defRPr>
            </a:lvl1pPr>
          </a:lstStyle>
          <a:p>
            <a:fld id="{344E222A-A7EF-CA4E-8F6D-9B62E39074A2}" type="slidenum">
              <a:rPr lang="es-ES" smtClean="0"/>
              <a:pPr/>
              <a:t>‹Nº›</a:t>
            </a:fld>
            <a:endParaRPr lang="es-ES" dirty="0"/>
          </a:p>
        </p:txBody>
      </p:sp>
      <p:sp>
        <p:nvSpPr>
          <p:cNvPr id="13" name="Marcador de texto 3"/>
          <p:cNvSpPr>
            <a:spLocks noGrp="1"/>
          </p:cNvSpPr>
          <p:nvPr>
            <p:ph type="body" sz="quarter" idx="24" hasCustomPrompt="1"/>
          </p:nvPr>
        </p:nvSpPr>
        <p:spPr>
          <a:xfrm>
            <a:off x="1544301" y="6334411"/>
            <a:ext cx="2952000" cy="144000"/>
          </a:xfrm>
          <a:prstGeom prst="rect">
            <a:avLst/>
          </a:prstGeom>
        </p:spPr>
        <p:txBody>
          <a:bodyPr vert="horz" lIns="0" tIns="0" rIns="0" bIns="0"/>
          <a:lstStyle>
            <a:lvl1pPr marL="0" indent="0">
              <a:buNone/>
              <a:defRPr sz="800" b="0" i="0">
                <a:solidFill>
                  <a:srgbClr val="1A2732"/>
                </a:solidFill>
                <a:latin typeface="Arial"/>
                <a:cs typeface="Arial"/>
              </a:defRPr>
            </a:lvl1pPr>
            <a:lvl2pPr marL="457200" indent="0">
              <a:buNone/>
              <a:defRPr sz="600" b="0" i="0">
                <a:latin typeface="Neo Sans Pro Light"/>
                <a:cs typeface="Neo Sans Pro Light"/>
              </a:defRPr>
            </a:lvl2pPr>
            <a:lvl3pPr marL="914400" indent="0">
              <a:buNone/>
              <a:defRPr sz="600" b="0" i="0">
                <a:latin typeface="Neo Sans Pro Light"/>
                <a:cs typeface="Neo Sans Pro Light"/>
              </a:defRPr>
            </a:lvl3pPr>
            <a:lvl4pPr marL="1371600" indent="0">
              <a:buNone/>
              <a:defRPr sz="600" b="0" i="0">
                <a:latin typeface="Neo Sans Pro Light"/>
                <a:cs typeface="Neo Sans Pro Light"/>
              </a:defRPr>
            </a:lvl4pPr>
            <a:lvl5pPr marL="1828800" indent="0">
              <a:buNone/>
              <a:defRPr sz="600" b="0" i="0">
                <a:latin typeface="Neo Sans Pro Light"/>
                <a:cs typeface="Neo Sans Pro Light"/>
              </a:defRPr>
            </a:lvl5pPr>
          </a:lstStyle>
          <a:p>
            <a:r>
              <a:rPr lang="es-ES" dirty="0" smtClean="0"/>
              <a:t>Dirección: Arial Bold. División: Arial Normal</a:t>
            </a:r>
            <a:endParaRPr lang="es-ES" dirty="0"/>
          </a:p>
        </p:txBody>
      </p:sp>
    </p:spTree>
    <p:extLst>
      <p:ext uri="{BB962C8B-B14F-4D97-AF65-F5344CB8AC3E}">
        <p14:creationId xmlns:p14="http://schemas.microsoft.com/office/powerpoint/2010/main" xmlns="" val="1902377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a">
    <p:spTree>
      <p:nvGrpSpPr>
        <p:cNvPr id="1" name=""/>
        <p:cNvGrpSpPr/>
        <p:nvPr/>
      </p:nvGrpSpPr>
      <p:grpSpPr>
        <a:xfrm>
          <a:off x="0" y="0"/>
          <a:ext cx="0" cy="0"/>
          <a:chOff x="0" y="0"/>
          <a:chExt cx="0" cy="0"/>
        </a:xfrm>
      </p:grpSpPr>
      <p:sp>
        <p:nvSpPr>
          <p:cNvPr id="5" name="Marcador de texto 11"/>
          <p:cNvSpPr>
            <a:spLocks noGrp="1"/>
          </p:cNvSpPr>
          <p:nvPr>
            <p:ph type="body" sz="quarter" idx="13" hasCustomPrompt="1"/>
          </p:nvPr>
        </p:nvSpPr>
        <p:spPr>
          <a:xfrm>
            <a:off x="568329" y="832468"/>
            <a:ext cx="8372475" cy="334141"/>
          </a:xfrm>
          <a:prstGeom prst="rect">
            <a:avLst/>
          </a:prstGeom>
        </p:spPr>
        <p:txBody>
          <a:bodyPr vert="horz" lIns="0" tIns="0" rIns="0" bIns="0"/>
          <a:lstStyle>
            <a:lvl1pPr marL="0" indent="0">
              <a:buNone/>
              <a:defRPr sz="1700" b="1" i="0">
                <a:solidFill>
                  <a:srgbClr val="96CE00"/>
                </a:solidFill>
                <a:latin typeface="Arial"/>
                <a:cs typeface="Arial"/>
              </a:defRPr>
            </a:lvl1pPr>
          </a:lstStyle>
          <a:p>
            <a:pPr lvl="0"/>
            <a:r>
              <a:rPr lang="es-ES_tradnl" dirty="0" smtClean="0"/>
              <a:t>1.1. Título </a:t>
            </a:r>
            <a:r>
              <a:rPr lang="es-ES_tradnl" dirty="0" err="1" smtClean="0"/>
              <a:t>Slide</a:t>
            </a:r>
            <a:r>
              <a:rPr lang="es-ES_tradnl" dirty="0" smtClean="0"/>
              <a:t> Arial Negrita</a:t>
            </a:r>
            <a:endParaRPr lang="es-ES" dirty="0"/>
          </a:p>
        </p:txBody>
      </p:sp>
      <p:cxnSp>
        <p:nvCxnSpPr>
          <p:cNvPr id="6" name="Conector recto 5"/>
          <p:cNvCxnSpPr/>
          <p:nvPr userDrawn="1"/>
        </p:nvCxnSpPr>
        <p:spPr>
          <a:xfrm>
            <a:off x="580856" y="1410856"/>
            <a:ext cx="467999" cy="0"/>
          </a:xfrm>
          <a:prstGeom prst="line">
            <a:avLst/>
          </a:prstGeom>
          <a:ln w="41275" cmpd="sng">
            <a:solidFill>
              <a:srgbClr val="90CE00"/>
            </a:solidFill>
          </a:ln>
          <a:effectLst/>
        </p:spPr>
        <p:style>
          <a:lnRef idx="2">
            <a:schemeClr val="accent1"/>
          </a:lnRef>
          <a:fillRef idx="0">
            <a:schemeClr val="accent1"/>
          </a:fillRef>
          <a:effectRef idx="1">
            <a:schemeClr val="accent1"/>
          </a:effectRef>
          <a:fontRef idx="minor">
            <a:schemeClr val="tx1"/>
          </a:fontRef>
        </p:style>
      </p:cxnSp>
      <p:cxnSp>
        <p:nvCxnSpPr>
          <p:cNvPr id="7" name="Conector recto 6"/>
          <p:cNvCxnSpPr/>
          <p:nvPr userDrawn="1"/>
        </p:nvCxnSpPr>
        <p:spPr>
          <a:xfrm>
            <a:off x="580856" y="6109547"/>
            <a:ext cx="467999" cy="0"/>
          </a:xfrm>
          <a:prstGeom prst="line">
            <a:avLst/>
          </a:prstGeom>
          <a:ln w="41275" cmpd="sng">
            <a:solidFill>
              <a:srgbClr val="1A2732"/>
            </a:solidFill>
          </a:ln>
          <a:effectLst/>
        </p:spPr>
        <p:style>
          <a:lnRef idx="2">
            <a:schemeClr val="accent1"/>
          </a:lnRef>
          <a:fillRef idx="0">
            <a:schemeClr val="accent1"/>
          </a:fillRef>
          <a:effectRef idx="1">
            <a:schemeClr val="accent1"/>
          </a:effectRef>
          <a:fontRef idx="minor">
            <a:schemeClr val="tx1"/>
          </a:fontRef>
        </p:style>
      </p:cxnSp>
      <p:sp>
        <p:nvSpPr>
          <p:cNvPr id="8" name="Título 1"/>
          <p:cNvSpPr>
            <a:spLocks noGrp="1"/>
          </p:cNvSpPr>
          <p:nvPr>
            <p:ph type="title" hasCustomPrompt="1"/>
          </p:nvPr>
        </p:nvSpPr>
        <p:spPr>
          <a:xfrm>
            <a:off x="580854" y="410983"/>
            <a:ext cx="2638596" cy="92333"/>
          </a:xfrm>
          <a:prstGeom prst="rect">
            <a:avLst/>
          </a:prstGeom>
        </p:spPr>
        <p:txBody>
          <a:bodyPr vert="horz" wrap="square" lIns="0" tIns="0" rIns="0" bIns="0">
            <a:spAutoFit/>
          </a:bodyPr>
          <a:lstStyle>
            <a:lvl1pPr algn="l">
              <a:defRPr sz="600" b="1" i="0">
                <a:solidFill>
                  <a:srgbClr val="1A2732"/>
                </a:solidFill>
                <a:latin typeface="Arial"/>
                <a:cs typeface="Arial"/>
              </a:defRPr>
            </a:lvl1pPr>
          </a:lstStyle>
          <a:p>
            <a:r>
              <a:rPr lang="es-ES_tradnl" dirty="0" smtClean="0"/>
              <a:t>Título de la presentación Arial Negrita</a:t>
            </a:r>
            <a:endParaRPr lang="es-ES" dirty="0"/>
          </a:p>
        </p:txBody>
      </p:sp>
      <p:sp>
        <p:nvSpPr>
          <p:cNvPr id="13" name="Marcador de tabla 12"/>
          <p:cNvSpPr>
            <a:spLocks noGrp="1"/>
          </p:cNvSpPr>
          <p:nvPr>
            <p:ph type="tbl" sz="quarter" idx="14" hasCustomPrompt="1"/>
          </p:nvPr>
        </p:nvSpPr>
        <p:spPr>
          <a:xfrm>
            <a:off x="557224" y="1940984"/>
            <a:ext cx="8383587" cy="3697816"/>
          </a:xfrm>
          <a:prstGeom prst="rect">
            <a:avLst/>
          </a:prstGeom>
        </p:spPr>
        <p:txBody>
          <a:bodyPr vert="horz" anchor="ctr"/>
          <a:lstStyle>
            <a:lvl1pPr marL="0" indent="0" algn="ctr">
              <a:buNone/>
              <a:defRPr sz="1000" b="0" i="0">
                <a:solidFill>
                  <a:srgbClr val="1A2732"/>
                </a:solidFill>
                <a:latin typeface="Arial"/>
                <a:cs typeface="Arial"/>
              </a:defRPr>
            </a:lvl1pPr>
          </a:lstStyle>
          <a:p>
            <a:r>
              <a:rPr lang="es-ES" dirty="0" smtClean="0"/>
              <a:t>insertar tabla</a:t>
            </a:r>
            <a:endParaRPr lang="es-ES" dirty="0"/>
          </a:p>
        </p:txBody>
      </p:sp>
      <p:sp>
        <p:nvSpPr>
          <p:cNvPr id="2" name="Marcador de fecha 1"/>
          <p:cNvSpPr>
            <a:spLocks noGrp="1"/>
          </p:cNvSpPr>
          <p:nvPr>
            <p:ph type="dt" sz="half" idx="15"/>
          </p:nvPr>
        </p:nvSpPr>
        <p:spPr/>
        <p:txBody>
          <a:bodyPr/>
          <a:lstStyle>
            <a:lvl1pPr>
              <a:defRPr>
                <a:latin typeface="Arial"/>
                <a:cs typeface="Arial"/>
              </a:defRPr>
            </a:lvl1pPr>
          </a:lstStyle>
          <a:p>
            <a:fld id="{13AA137D-DEA8-C446-91E1-52B049B7B1CA}" type="datetime1">
              <a:rPr lang="es-ES" smtClean="0"/>
              <a:pPr/>
              <a:t>26/11/2014</a:t>
            </a:fld>
            <a:endParaRPr lang="es-ES" dirty="0"/>
          </a:p>
        </p:txBody>
      </p:sp>
      <p:sp>
        <p:nvSpPr>
          <p:cNvPr id="9" name="Marcador de número de diapositiva 8"/>
          <p:cNvSpPr>
            <a:spLocks noGrp="1"/>
          </p:cNvSpPr>
          <p:nvPr>
            <p:ph type="sldNum" sz="quarter" idx="16"/>
          </p:nvPr>
        </p:nvSpPr>
        <p:spPr/>
        <p:txBody>
          <a:bodyPr/>
          <a:lstStyle>
            <a:lvl1pPr>
              <a:defRPr>
                <a:latin typeface="Arial"/>
                <a:cs typeface="Arial"/>
              </a:defRPr>
            </a:lvl1pPr>
          </a:lstStyle>
          <a:p>
            <a:fld id="{344E222A-A7EF-CA4E-8F6D-9B62E39074A2}" type="slidenum">
              <a:rPr lang="es-ES" smtClean="0"/>
              <a:pPr/>
              <a:t>‹Nº›</a:t>
            </a:fld>
            <a:endParaRPr lang="es-ES" dirty="0"/>
          </a:p>
        </p:txBody>
      </p:sp>
      <p:sp>
        <p:nvSpPr>
          <p:cNvPr id="12" name="Marcador de texto 3"/>
          <p:cNvSpPr>
            <a:spLocks noGrp="1"/>
          </p:cNvSpPr>
          <p:nvPr>
            <p:ph type="body" sz="quarter" idx="21" hasCustomPrompt="1"/>
          </p:nvPr>
        </p:nvSpPr>
        <p:spPr>
          <a:xfrm>
            <a:off x="1544301" y="6334411"/>
            <a:ext cx="2952000" cy="144000"/>
          </a:xfrm>
          <a:prstGeom prst="rect">
            <a:avLst/>
          </a:prstGeom>
        </p:spPr>
        <p:txBody>
          <a:bodyPr vert="horz" lIns="0" tIns="0" rIns="0" bIns="0"/>
          <a:lstStyle>
            <a:lvl1pPr marL="0" indent="0">
              <a:buNone/>
              <a:defRPr sz="800" b="0" i="0">
                <a:solidFill>
                  <a:srgbClr val="1A2732"/>
                </a:solidFill>
                <a:latin typeface="Arial"/>
                <a:cs typeface="Arial"/>
              </a:defRPr>
            </a:lvl1pPr>
            <a:lvl2pPr marL="457200" indent="0">
              <a:buNone/>
              <a:defRPr sz="600" b="0" i="0">
                <a:latin typeface="Neo Sans Pro Light"/>
                <a:cs typeface="Neo Sans Pro Light"/>
              </a:defRPr>
            </a:lvl2pPr>
            <a:lvl3pPr marL="914400" indent="0">
              <a:buNone/>
              <a:defRPr sz="600" b="0" i="0">
                <a:latin typeface="Neo Sans Pro Light"/>
                <a:cs typeface="Neo Sans Pro Light"/>
              </a:defRPr>
            </a:lvl3pPr>
            <a:lvl4pPr marL="1371600" indent="0">
              <a:buNone/>
              <a:defRPr sz="600" b="0" i="0">
                <a:latin typeface="Neo Sans Pro Light"/>
                <a:cs typeface="Neo Sans Pro Light"/>
              </a:defRPr>
            </a:lvl4pPr>
            <a:lvl5pPr marL="1828800" indent="0">
              <a:buNone/>
              <a:defRPr sz="600" b="0" i="0">
                <a:latin typeface="Neo Sans Pro Light"/>
                <a:cs typeface="Neo Sans Pro Light"/>
              </a:defRPr>
            </a:lvl5pPr>
          </a:lstStyle>
          <a:p>
            <a:r>
              <a:rPr lang="es-ES" dirty="0" smtClean="0"/>
              <a:t>Dirección: Arial Bold. División: Arial Normal</a:t>
            </a:r>
            <a:endParaRPr lang="es-ES" dirty="0"/>
          </a:p>
        </p:txBody>
      </p:sp>
    </p:spTree>
    <p:extLst>
      <p:ext uri="{BB962C8B-B14F-4D97-AF65-F5344CB8AC3E}">
        <p14:creationId xmlns:p14="http://schemas.microsoft.com/office/powerpoint/2010/main" xmlns="" val="20938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Marcador de fecha 3"/>
          <p:cNvSpPr>
            <a:spLocks noGrp="1"/>
          </p:cNvSpPr>
          <p:nvPr>
            <p:ph type="dt" sz="half" idx="2"/>
          </p:nvPr>
        </p:nvSpPr>
        <p:spPr>
          <a:xfrm>
            <a:off x="845916" y="6347695"/>
            <a:ext cx="614083" cy="105010"/>
          </a:xfrm>
          <a:prstGeom prst="rect">
            <a:avLst/>
          </a:prstGeom>
        </p:spPr>
        <p:txBody>
          <a:bodyPr vert="horz" lIns="0" tIns="0" rIns="0" bIns="0" rtlCol="0" anchor="ctr"/>
          <a:lstStyle>
            <a:lvl1pPr algn="ctr">
              <a:defRPr sz="800">
                <a:solidFill>
                  <a:schemeClr val="bg2"/>
                </a:solidFill>
                <a:latin typeface="Arial"/>
                <a:cs typeface="Arial"/>
              </a:defRPr>
            </a:lvl1pPr>
          </a:lstStyle>
          <a:p>
            <a:fld id="{13AA137D-DEA8-C446-91E1-52B049B7B1CA}" type="datetime1">
              <a:rPr lang="es-ES" smtClean="0"/>
              <a:pPr/>
              <a:t>26/11/2014</a:t>
            </a:fld>
            <a:endParaRPr lang="es-ES" dirty="0"/>
          </a:p>
        </p:txBody>
      </p:sp>
      <p:sp>
        <p:nvSpPr>
          <p:cNvPr id="6" name="Marcador de número de diapositiva 5"/>
          <p:cNvSpPr>
            <a:spLocks noGrp="1"/>
          </p:cNvSpPr>
          <p:nvPr>
            <p:ph type="sldNum" sz="quarter" idx="4"/>
          </p:nvPr>
        </p:nvSpPr>
        <p:spPr>
          <a:xfrm>
            <a:off x="580865" y="6347696"/>
            <a:ext cx="225585" cy="103904"/>
          </a:xfrm>
          <a:prstGeom prst="rect">
            <a:avLst/>
          </a:prstGeom>
        </p:spPr>
        <p:txBody>
          <a:bodyPr vert="horz" lIns="0" tIns="0" rIns="0" bIns="0" rtlCol="0" anchor="ctr"/>
          <a:lstStyle>
            <a:lvl1pPr algn="l">
              <a:defRPr sz="800" b="1" i="0">
                <a:solidFill>
                  <a:schemeClr val="bg2"/>
                </a:solidFill>
                <a:latin typeface="Arial"/>
                <a:cs typeface="Arial"/>
              </a:defRPr>
            </a:lvl1pPr>
          </a:lstStyle>
          <a:p>
            <a:fld id="{344E222A-A7EF-CA4E-8F6D-9B62E39074A2}" type="slidenum">
              <a:rPr lang="es-ES" smtClean="0"/>
              <a:pPr/>
              <a:t>‹Nº›</a:t>
            </a:fld>
            <a:endParaRPr lang="es-ES" dirty="0"/>
          </a:p>
        </p:txBody>
      </p:sp>
      <p:sp>
        <p:nvSpPr>
          <p:cNvPr id="2" name="CuadroTexto 1"/>
          <p:cNvSpPr txBox="1"/>
          <p:nvPr/>
        </p:nvSpPr>
        <p:spPr>
          <a:xfrm>
            <a:off x="820268" y="6329594"/>
            <a:ext cx="25648" cy="123111"/>
          </a:xfrm>
          <a:prstGeom prst="rect">
            <a:avLst/>
          </a:prstGeom>
          <a:noFill/>
        </p:spPr>
        <p:txBody>
          <a:bodyPr wrap="square" lIns="0" tIns="0" rIns="0" bIns="0" rtlCol="0">
            <a:spAutoFit/>
          </a:bodyPr>
          <a:lstStyle/>
          <a:p>
            <a:r>
              <a:rPr lang="es-ES" sz="800" b="0" i="0" dirty="0" smtClean="0">
                <a:solidFill>
                  <a:srgbClr val="1A2732"/>
                </a:solidFill>
                <a:latin typeface="Arial"/>
                <a:cs typeface="Arial"/>
              </a:rPr>
              <a:t>|</a:t>
            </a:r>
            <a:endParaRPr lang="es-ES" sz="800" b="0" i="0" dirty="0">
              <a:solidFill>
                <a:srgbClr val="1A2732"/>
              </a:solidFill>
              <a:latin typeface="Arial"/>
              <a:cs typeface="Arial"/>
            </a:endParaRPr>
          </a:p>
        </p:txBody>
      </p:sp>
      <p:sp>
        <p:nvSpPr>
          <p:cNvPr id="14" name="CuadroTexto 13"/>
          <p:cNvSpPr txBox="1"/>
          <p:nvPr/>
        </p:nvSpPr>
        <p:spPr>
          <a:xfrm>
            <a:off x="1434352" y="6329594"/>
            <a:ext cx="25648" cy="123111"/>
          </a:xfrm>
          <a:prstGeom prst="rect">
            <a:avLst/>
          </a:prstGeom>
          <a:noFill/>
        </p:spPr>
        <p:txBody>
          <a:bodyPr wrap="square" lIns="0" tIns="0" rIns="0" bIns="0" rtlCol="0">
            <a:spAutoFit/>
          </a:bodyPr>
          <a:lstStyle/>
          <a:p>
            <a:r>
              <a:rPr lang="es-ES" sz="800" b="0" i="0" dirty="0" smtClean="0">
                <a:solidFill>
                  <a:srgbClr val="1A2732"/>
                </a:solidFill>
                <a:latin typeface="Arial"/>
                <a:cs typeface="Arial"/>
              </a:rPr>
              <a:t>|</a:t>
            </a:r>
            <a:endParaRPr lang="es-ES" sz="800" b="0" i="0" dirty="0">
              <a:solidFill>
                <a:srgbClr val="1A2732"/>
              </a:solidFill>
              <a:latin typeface="Arial"/>
              <a:cs typeface="Arial"/>
            </a:endParaRPr>
          </a:p>
        </p:txBody>
      </p:sp>
      <p:pic>
        <p:nvPicPr>
          <p:cNvPr id="17" name="Imagen 16" descr="logo.png"/>
          <p:cNvPicPr>
            <a:picLocks/>
          </p:cNvPicPr>
          <p:nvPr/>
        </p:nvPicPr>
        <p:blipFill>
          <a:blip r:embed="rId16">
            <a:extLst>
              <a:ext uri="{28A0092B-C50C-407E-A947-70E740481C1C}">
                <a14:useLocalDpi xmlns:a14="http://schemas.microsoft.com/office/drawing/2010/main" xmlns="" val="0"/>
              </a:ext>
            </a:extLst>
          </a:blip>
          <a:stretch>
            <a:fillRect/>
          </a:stretch>
        </p:blipFill>
        <p:spPr>
          <a:xfrm>
            <a:off x="8072026" y="6019602"/>
            <a:ext cx="870171" cy="431998"/>
          </a:xfrm>
          <a:prstGeom prst="rect">
            <a:avLst/>
          </a:prstGeom>
        </p:spPr>
      </p:pic>
    </p:spTree>
    <p:extLst>
      <p:ext uri="{BB962C8B-B14F-4D97-AF65-F5344CB8AC3E}">
        <p14:creationId xmlns:p14="http://schemas.microsoft.com/office/powerpoint/2010/main" xmlns="" val="2505398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oleObject" Target="../embeddings/oleObject11.bin"/><Relationship Id="rId18" Type="http://schemas.openxmlformats.org/officeDocument/2006/relationships/oleObject" Target="../embeddings/oleObject16.bin"/><Relationship Id="rId26" Type="http://schemas.openxmlformats.org/officeDocument/2006/relationships/oleObject" Target="../embeddings/oleObject24.bin"/><Relationship Id="rId3" Type="http://schemas.openxmlformats.org/officeDocument/2006/relationships/oleObject" Target="../embeddings/oleObject1.bin"/><Relationship Id="rId21" Type="http://schemas.openxmlformats.org/officeDocument/2006/relationships/oleObject" Target="../embeddings/oleObject19.bin"/><Relationship Id="rId34" Type="http://schemas.openxmlformats.org/officeDocument/2006/relationships/oleObject" Target="../embeddings/oleObject32.bin"/><Relationship Id="rId7" Type="http://schemas.openxmlformats.org/officeDocument/2006/relationships/oleObject" Target="../embeddings/oleObject5.bin"/><Relationship Id="rId12" Type="http://schemas.openxmlformats.org/officeDocument/2006/relationships/oleObject" Target="../embeddings/oleObject10.bin"/><Relationship Id="rId17" Type="http://schemas.openxmlformats.org/officeDocument/2006/relationships/oleObject" Target="../embeddings/oleObject15.bin"/><Relationship Id="rId25" Type="http://schemas.openxmlformats.org/officeDocument/2006/relationships/oleObject" Target="../embeddings/oleObject23.bin"/><Relationship Id="rId33" Type="http://schemas.openxmlformats.org/officeDocument/2006/relationships/oleObject" Target="../embeddings/oleObject31.bin"/><Relationship Id="rId2" Type="http://schemas.openxmlformats.org/officeDocument/2006/relationships/slideLayout" Target="../slideLayouts/slideLayout4.xml"/><Relationship Id="rId16" Type="http://schemas.openxmlformats.org/officeDocument/2006/relationships/oleObject" Target="../embeddings/oleObject14.bin"/><Relationship Id="rId20" Type="http://schemas.openxmlformats.org/officeDocument/2006/relationships/oleObject" Target="../embeddings/oleObject18.bin"/><Relationship Id="rId29" Type="http://schemas.openxmlformats.org/officeDocument/2006/relationships/oleObject" Target="../embeddings/oleObject27.bin"/><Relationship Id="rId1" Type="http://schemas.openxmlformats.org/officeDocument/2006/relationships/vmlDrawing" Target="../drawings/vmlDrawing1.vml"/><Relationship Id="rId6" Type="http://schemas.openxmlformats.org/officeDocument/2006/relationships/oleObject" Target="../embeddings/oleObject4.bin"/><Relationship Id="rId11" Type="http://schemas.openxmlformats.org/officeDocument/2006/relationships/oleObject" Target="../embeddings/oleObject9.bin"/><Relationship Id="rId24" Type="http://schemas.openxmlformats.org/officeDocument/2006/relationships/oleObject" Target="../embeddings/oleObject22.bin"/><Relationship Id="rId32" Type="http://schemas.openxmlformats.org/officeDocument/2006/relationships/oleObject" Target="../embeddings/oleObject30.bin"/><Relationship Id="rId5" Type="http://schemas.openxmlformats.org/officeDocument/2006/relationships/oleObject" Target="../embeddings/oleObject3.bin"/><Relationship Id="rId15" Type="http://schemas.openxmlformats.org/officeDocument/2006/relationships/oleObject" Target="../embeddings/oleObject13.bin"/><Relationship Id="rId23" Type="http://schemas.openxmlformats.org/officeDocument/2006/relationships/oleObject" Target="../embeddings/oleObject21.bin"/><Relationship Id="rId28" Type="http://schemas.openxmlformats.org/officeDocument/2006/relationships/oleObject" Target="../embeddings/oleObject26.bin"/><Relationship Id="rId10" Type="http://schemas.openxmlformats.org/officeDocument/2006/relationships/oleObject" Target="../embeddings/oleObject8.bin"/><Relationship Id="rId19" Type="http://schemas.openxmlformats.org/officeDocument/2006/relationships/oleObject" Target="../embeddings/oleObject17.bin"/><Relationship Id="rId31" Type="http://schemas.openxmlformats.org/officeDocument/2006/relationships/oleObject" Target="../embeddings/oleObject29.bin"/><Relationship Id="rId4" Type="http://schemas.openxmlformats.org/officeDocument/2006/relationships/oleObject" Target="../embeddings/oleObject2.bin"/><Relationship Id="rId9" Type="http://schemas.openxmlformats.org/officeDocument/2006/relationships/oleObject" Target="../embeddings/oleObject7.bin"/><Relationship Id="rId14" Type="http://schemas.openxmlformats.org/officeDocument/2006/relationships/oleObject" Target="../embeddings/oleObject12.bin"/><Relationship Id="rId22" Type="http://schemas.openxmlformats.org/officeDocument/2006/relationships/oleObject" Target="../embeddings/oleObject20.bin"/><Relationship Id="rId27" Type="http://schemas.openxmlformats.org/officeDocument/2006/relationships/oleObject" Target="../embeddings/oleObject25.bin"/><Relationship Id="rId30" Type="http://schemas.openxmlformats.org/officeDocument/2006/relationships/oleObject" Target="../embeddings/oleObject28.bin"/><Relationship Id="rId35" Type="http://schemas.openxmlformats.org/officeDocument/2006/relationships/oleObject" Target="../embeddings/oleObject33.bin"/></Relationships>
</file>

<file path=ppt/slides/_rels/slide11.xml.rels><?xml version="1.0" encoding="UTF-8" standalone="yes"?>
<Relationships xmlns="http://schemas.openxmlformats.org/package/2006/relationships"><Relationship Id="rId3" Type="http://schemas.openxmlformats.org/officeDocument/2006/relationships/package" Target="../embeddings/Diapositiva_de_Microsoft_Office_PowerPoint1.sldx"/><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w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slideLayout" Target="../slideLayouts/slideLayout4.xml"/><Relationship Id="rId4" Type="http://schemas.openxmlformats.org/officeDocument/2006/relationships/image" Target="../media/image28.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jpeg"/><Relationship Id="rId1" Type="http://schemas.openxmlformats.org/officeDocument/2006/relationships/slideLayout" Target="../slideLayouts/slideLayout4.xml"/><Relationship Id="rId5" Type="http://schemas.openxmlformats.org/officeDocument/2006/relationships/image" Target="../media/image11.emf"/><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fecha 5"/>
          <p:cNvSpPr>
            <a:spLocks noGrp="1"/>
          </p:cNvSpPr>
          <p:nvPr>
            <p:ph type="dt" sz="half" idx="19"/>
          </p:nvPr>
        </p:nvSpPr>
        <p:spPr/>
        <p:txBody>
          <a:bodyPr/>
          <a:lstStyle/>
          <a:p>
            <a:fld id="{13AA137D-DEA8-C446-91E1-52B049B7B1CA}" type="datetime1">
              <a:rPr lang="es-ES" smtClean="0"/>
              <a:pPr/>
              <a:t>26/11/2014</a:t>
            </a:fld>
            <a:endParaRPr lang="es-ES" dirty="0"/>
          </a:p>
        </p:txBody>
      </p:sp>
      <p:sp>
        <p:nvSpPr>
          <p:cNvPr id="7" name="Marcador de número de diapositiva 6"/>
          <p:cNvSpPr>
            <a:spLocks noGrp="1"/>
          </p:cNvSpPr>
          <p:nvPr>
            <p:ph type="sldNum" sz="quarter" idx="20"/>
          </p:nvPr>
        </p:nvSpPr>
        <p:spPr/>
        <p:txBody>
          <a:bodyPr/>
          <a:lstStyle/>
          <a:p>
            <a:fld id="{344E222A-A7EF-CA4E-8F6D-9B62E39074A2}" type="slidenum">
              <a:rPr lang="es-ES" smtClean="0"/>
              <a:pPr/>
              <a:t>1</a:t>
            </a:fld>
            <a:endParaRPr lang="es-ES" dirty="0"/>
          </a:p>
        </p:txBody>
      </p:sp>
      <p:sp>
        <p:nvSpPr>
          <p:cNvPr id="13" name="Título 3"/>
          <p:cNvSpPr>
            <a:spLocks noGrp="1"/>
          </p:cNvSpPr>
          <p:nvPr>
            <p:ph type="title"/>
          </p:nvPr>
        </p:nvSpPr>
        <p:spPr>
          <a:xfrm>
            <a:off x="580853" y="802118"/>
            <a:ext cx="8137477" cy="1891869"/>
          </a:xfrm>
        </p:spPr>
        <p:txBody>
          <a:bodyPr/>
          <a:lstStyle/>
          <a:p>
            <a:pPr algn="ctr"/>
            <a:r>
              <a:rPr lang="es-ES" dirty="0" smtClean="0"/>
              <a:t>ACTUACIONES EN AEROPUERTOS</a:t>
            </a:r>
            <a:br>
              <a:rPr lang="es-ES" dirty="0" smtClean="0"/>
            </a:br>
            <a:r>
              <a:rPr lang="es-ES" dirty="0" smtClean="0"/>
              <a:t/>
            </a:r>
            <a:br>
              <a:rPr lang="es-ES" dirty="0" smtClean="0"/>
            </a:br>
            <a:r>
              <a:rPr lang="es-ES" sz="2400" b="0" dirty="0" smtClean="0"/>
              <a:t>Experiencia en Planes y Programas contra el Ruido</a:t>
            </a:r>
            <a:br>
              <a:rPr lang="es-ES" sz="2400" b="0" dirty="0" smtClean="0"/>
            </a:br>
            <a:r>
              <a:rPr lang="es-ES" sz="2400" b="0" dirty="0" smtClean="0"/>
              <a:t>Aplicación de la Directiva 2002/49/CE</a:t>
            </a:r>
            <a:br>
              <a:rPr lang="es-ES" sz="2400" b="0" dirty="0" smtClean="0"/>
            </a:br>
            <a:endParaRPr lang="es-ES" dirty="0"/>
          </a:p>
        </p:txBody>
      </p:sp>
      <p:sp>
        <p:nvSpPr>
          <p:cNvPr id="14" name="Marcador de texto 4"/>
          <p:cNvSpPr>
            <a:spLocks noGrp="1"/>
          </p:cNvSpPr>
          <p:nvPr>
            <p:ph type="body" sz="quarter" idx="16"/>
          </p:nvPr>
        </p:nvSpPr>
        <p:spPr>
          <a:xfrm>
            <a:off x="580853" y="4454644"/>
            <a:ext cx="4826718" cy="674310"/>
          </a:xfrm>
        </p:spPr>
        <p:txBody>
          <a:bodyPr/>
          <a:lstStyle/>
          <a:p>
            <a:pPr lvl="0">
              <a:lnSpc>
                <a:spcPct val="100000"/>
              </a:lnSpc>
              <a:defRPr/>
            </a:pPr>
            <a:r>
              <a:rPr lang="es-ES" sz="1600" b="1" dirty="0" smtClean="0"/>
              <a:t>Mónica Solbes Galiana</a:t>
            </a:r>
            <a:endParaRPr lang="es-ES" sz="1600" b="1" dirty="0"/>
          </a:p>
        </p:txBody>
      </p:sp>
      <p:sp>
        <p:nvSpPr>
          <p:cNvPr id="15" name="Marcador de texto 5"/>
          <p:cNvSpPr>
            <a:spLocks noGrp="1"/>
          </p:cNvSpPr>
          <p:nvPr>
            <p:ph type="body" sz="quarter" idx="17"/>
          </p:nvPr>
        </p:nvSpPr>
        <p:spPr>
          <a:xfrm>
            <a:off x="580854" y="4776375"/>
            <a:ext cx="3797300" cy="156633"/>
          </a:xfrm>
        </p:spPr>
        <p:txBody>
          <a:bodyPr/>
          <a:lstStyle/>
          <a:p>
            <a:r>
              <a:rPr lang="es-ES" dirty="0" smtClean="0"/>
              <a:t>Dirección de Planificación y Medio Ambiente</a:t>
            </a:r>
            <a:endParaRPr lang="es-ES" dirty="0"/>
          </a:p>
        </p:txBody>
      </p:sp>
      <p:sp>
        <p:nvSpPr>
          <p:cNvPr id="16" name="Marcador de texto 6"/>
          <p:cNvSpPr>
            <a:spLocks noGrp="1"/>
          </p:cNvSpPr>
          <p:nvPr>
            <p:ph type="body" sz="quarter" idx="18"/>
          </p:nvPr>
        </p:nvSpPr>
        <p:spPr>
          <a:xfrm>
            <a:off x="580854" y="4972321"/>
            <a:ext cx="3797300" cy="156633"/>
          </a:xfrm>
        </p:spPr>
        <p:txBody>
          <a:bodyPr/>
          <a:lstStyle/>
          <a:p>
            <a:r>
              <a:rPr lang="es-ES" dirty="0" smtClean="0"/>
              <a:t>División de Mediación Ambiental</a:t>
            </a:r>
            <a:endParaRPr lang="es-ES" dirty="0"/>
          </a:p>
        </p:txBody>
      </p:sp>
    </p:spTree>
    <p:extLst>
      <p:ext uri="{BB962C8B-B14F-4D97-AF65-F5344CB8AC3E}">
        <p14:creationId xmlns:p14="http://schemas.microsoft.com/office/powerpoint/2010/main" xmlns="" val="32193702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fecha 4"/>
          <p:cNvSpPr>
            <a:spLocks noGrp="1"/>
          </p:cNvSpPr>
          <p:nvPr>
            <p:ph type="dt" sz="half" idx="15"/>
          </p:nvPr>
        </p:nvSpPr>
        <p:spPr>
          <a:xfrm>
            <a:off x="845916" y="6347695"/>
            <a:ext cx="614083" cy="105010"/>
          </a:xfrm>
        </p:spPr>
        <p:txBody>
          <a:bodyPr/>
          <a:lstStyle/>
          <a:p>
            <a:fld id="{13AA137D-DEA8-C446-91E1-52B049B7B1CA}" type="datetime1">
              <a:rPr lang="es-ES" smtClean="0"/>
              <a:pPr/>
              <a:t>26/11/2014</a:t>
            </a:fld>
            <a:endParaRPr lang="es-ES" dirty="0"/>
          </a:p>
        </p:txBody>
      </p:sp>
      <p:sp>
        <p:nvSpPr>
          <p:cNvPr id="6" name="Marcador de número de diapositiva 5"/>
          <p:cNvSpPr>
            <a:spLocks noGrp="1"/>
          </p:cNvSpPr>
          <p:nvPr>
            <p:ph type="sldNum" sz="quarter" idx="16"/>
          </p:nvPr>
        </p:nvSpPr>
        <p:spPr>
          <a:xfrm>
            <a:off x="580865" y="6347696"/>
            <a:ext cx="225585" cy="103904"/>
          </a:xfrm>
        </p:spPr>
        <p:txBody>
          <a:bodyPr/>
          <a:lstStyle/>
          <a:p>
            <a:fld id="{344E222A-A7EF-CA4E-8F6D-9B62E39074A2}" type="slidenum">
              <a:rPr lang="es-ES" smtClean="0"/>
              <a:pPr/>
              <a:t>10</a:t>
            </a:fld>
            <a:endParaRPr lang="es-ES" dirty="0"/>
          </a:p>
        </p:txBody>
      </p:sp>
      <p:sp>
        <p:nvSpPr>
          <p:cNvPr id="8" name="Marcador de texto 3"/>
          <p:cNvSpPr>
            <a:spLocks noGrp="1"/>
          </p:cNvSpPr>
          <p:nvPr>
            <p:ph type="body" sz="quarter" idx="13"/>
          </p:nvPr>
        </p:nvSpPr>
        <p:spPr>
          <a:xfrm>
            <a:off x="568329" y="832468"/>
            <a:ext cx="8372475" cy="334141"/>
          </a:xfrm>
        </p:spPr>
        <p:txBody>
          <a:bodyPr/>
          <a:lstStyle/>
          <a:p>
            <a:r>
              <a:rPr lang="es-ES" dirty="0" smtClean="0"/>
              <a:t>2.3. Ordenación y gestión del territorio.</a:t>
            </a:r>
            <a:endParaRPr lang="es-ES" dirty="0"/>
          </a:p>
        </p:txBody>
      </p:sp>
      <p:sp>
        <p:nvSpPr>
          <p:cNvPr id="17" name="Marcador de texto 1"/>
          <p:cNvSpPr>
            <a:spLocks noGrp="1"/>
          </p:cNvSpPr>
          <p:nvPr>
            <p:ph type="body" sz="quarter" idx="4294967295"/>
          </p:nvPr>
        </p:nvSpPr>
        <p:spPr>
          <a:xfrm>
            <a:off x="1449704" y="6318645"/>
            <a:ext cx="4333985" cy="144000"/>
          </a:xfrm>
          <a:prstGeom prst="rect">
            <a:avLst/>
          </a:prstGeom>
        </p:spPr>
        <p:txBody>
          <a:bodyPr anchor="ctr" anchorCtr="0"/>
          <a:lstStyle/>
          <a:p>
            <a:pPr>
              <a:buNone/>
            </a:pPr>
            <a:r>
              <a:rPr lang="es-ES" sz="800" b="1" dirty="0" smtClean="0">
                <a:solidFill>
                  <a:srgbClr val="1A2732"/>
                </a:solidFill>
                <a:latin typeface="Arial" pitchFamily="34" charset="0"/>
                <a:cs typeface="Arial" pitchFamily="34" charset="0"/>
              </a:rPr>
              <a:t>Dirección de Planificación y Medio Ambiente. </a:t>
            </a:r>
            <a:r>
              <a:rPr lang="es-ES" sz="800" dirty="0" smtClean="0">
                <a:solidFill>
                  <a:srgbClr val="1A2732"/>
                </a:solidFill>
                <a:latin typeface="Arial" pitchFamily="34" charset="0"/>
                <a:cs typeface="Arial" pitchFamily="34" charset="0"/>
              </a:rPr>
              <a:t>División de Mediación Ambiental</a:t>
            </a:r>
          </a:p>
        </p:txBody>
      </p:sp>
      <p:sp>
        <p:nvSpPr>
          <p:cNvPr id="19" name="Título 1"/>
          <p:cNvSpPr>
            <a:spLocks noGrp="1"/>
          </p:cNvSpPr>
          <p:nvPr>
            <p:ph type="title"/>
          </p:nvPr>
        </p:nvSpPr>
        <p:spPr>
          <a:xfrm>
            <a:off x="580854" y="410983"/>
            <a:ext cx="2638596" cy="92333"/>
          </a:xfrm>
        </p:spPr>
        <p:txBody>
          <a:bodyPr/>
          <a:lstStyle/>
          <a:p>
            <a:r>
              <a:rPr lang="es-ES" dirty="0" smtClean="0"/>
              <a:t>APLICACIÓN DE LA DIRECTIVA 2002/49/CE. JORNADAS CEDEX</a:t>
            </a:r>
            <a:endParaRPr lang="es-ES" dirty="0"/>
          </a:p>
        </p:txBody>
      </p:sp>
      <p:sp>
        <p:nvSpPr>
          <p:cNvPr id="7" name="Rectangle 4"/>
          <p:cNvSpPr>
            <a:spLocks noChangeArrowheads="1"/>
          </p:cNvSpPr>
          <p:nvPr/>
        </p:nvSpPr>
        <p:spPr bwMode="auto">
          <a:xfrm>
            <a:off x="1943100" y="2225675"/>
            <a:ext cx="9144000" cy="0"/>
          </a:xfrm>
          <a:prstGeom prst="rect">
            <a:avLst/>
          </a:prstGeom>
          <a:noFill/>
          <a:ln w="9525">
            <a:noFill/>
            <a:miter lim="800000"/>
            <a:headEnd/>
            <a:tailEnd/>
          </a:ln>
          <a:effectLst/>
        </p:spPr>
        <p:txBody>
          <a:bodyPr>
            <a:spAutoFit/>
          </a:bodyPr>
          <a:lstStyle/>
          <a:p>
            <a:endParaRPr lang="es-ES"/>
          </a:p>
        </p:txBody>
      </p:sp>
      <p:sp>
        <p:nvSpPr>
          <p:cNvPr id="9" name="Text Box 6"/>
          <p:cNvSpPr txBox="1">
            <a:spLocks noChangeArrowheads="1"/>
          </p:cNvSpPr>
          <p:nvPr/>
        </p:nvSpPr>
        <p:spPr bwMode="auto">
          <a:xfrm>
            <a:off x="5549900" y="4914106"/>
            <a:ext cx="3505200" cy="1014413"/>
          </a:xfrm>
          <a:prstGeom prst="rect">
            <a:avLst/>
          </a:prstGeom>
          <a:solidFill>
            <a:srgbClr val="FFFFCC"/>
          </a:solidFill>
          <a:ln w="9525">
            <a:solidFill>
              <a:srgbClr val="DDDDDD"/>
            </a:solidFill>
            <a:miter lim="800000"/>
            <a:headEnd/>
            <a:tailEnd/>
          </a:ln>
          <a:effectLst>
            <a:outerShdw dist="35921" dir="2700000" algn="ctr" rotWithShape="0">
              <a:schemeClr val="bg2"/>
            </a:outerShdw>
          </a:effectLst>
        </p:spPr>
        <p:txBody>
          <a:bodyPr>
            <a:spAutoFit/>
          </a:bodyPr>
          <a:lstStyle/>
          <a:p>
            <a:r>
              <a:rPr lang="es-ES" sz="1200" dirty="0">
                <a:latin typeface="Arial" charset="0"/>
              </a:rPr>
              <a:t>Dentro de la huela 60/50, </a:t>
            </a:r>
            <a:r>
              <a:rPr lang="es-ES" sz="1200" b="1" dirty="0">
                <a:latin typeface="Arial" charset="0"/>
              </a:rPr>
              <a:t>se puede construir</a:t>
            </a:r>
            <a:r>
              <a:rPr lang="es-ES" sz="1200" dirty="0">
                <a:latin typeface="Arial" charset="0"/>
              </a:rPr>
              <a:t>, residencial, sanitario, educativo, con la condición de no aumentar el nº de viviendas/personas afectadas por el planeamiento vigente y aplicando normas de aislamiento según </a:t>
            </a:r>
            <a:r>
              <a:rPr lang="es-ES" sz="1200" dirty="0" smtClean="0">
                <a:latin typeface="Arial" charset="0"/>
              </a:rPr>
              <a:t>CTE</a:t>
            </a:r>
            <a:endParaRPr lang="es-ES" sz="1200" dirty="0">
              <a:latin typeface="Arial" charset="0"/>
            </a:endParaRPr>
          </a:p>
        </p:txBody>
      </p:sp>
      <p:sp>
        <p:nvSpPr>
          <p:cNvPr id="10" name="Text Box 7"/>
          <p:cNvSpPr txBox="1">
            <a:spLocks noChangeArrowheads="1"/>
          </p:cNvSpPr>
          <p:nvPr/>
        </p:nvSpPr>
        <p:spPr bwMode="auto">
          <a:xfrm>
            <a:off x="152400" y="5257800"/>
            <a:ext cx="3352800" cy="830997"/>
          </a:xfrm>
          <a:prstGeom prst="rect">
            <a:avLst/>
          </a:prstGeom>
          <a:solidFill>
            <a:srgbClr val="FFFFCC"/>
          </a:solidFill>
          <a:ln w="9525">
            <a:solidFill>
              <a:srgbClr val="B2B2B2"/>
            </a:solidFill>
            <a:miter lim="800000"/>
            <a:headEnd/>
            <a:tailEnd/>
          </a:ln>
          <a:effectLst>
            <a:outerShdw dist="35921" dir="2700000" algn="ctr" rotWithShape="0">
              <a:schemeClr val="bg2"/>
            </a:outerShdw>
          </a:effectLst>
        </p:spPr>
        <p:txBody>
          <a:bodyPr wrap="square">
            <a:spAutoFit/>
          </a:bodyPr>
          <a:lstStyle/>
          <a:p>
            <a:r>
              <a:rPr lang="es-ES" sz="1200" dirty="0">
                <a:effectLst>
                  <a:outerShdw blurRad="38100" dist="38100" dir="2700000" algn="tl">
                    <a:srgbClr val="FFFFFF"/>
                  </a:outerShdw>
                </a:effectLst>
                <a:latin typeface="Arial" charset="0"/>
              </a:rPr>
              <a:t>Todas las viviendas que se encuentran dentro de la huella acústica establecida por la </a:t>
            </a:r>
            <a:r>
              <a:rPr lang="es-ES" sz="1200" b="1" dirty="0">
                <a:effectLst>
                  <a:outerShdw blurRad="38100" dist="38100" dir="2700000" algn="tl">
                    <a:srgbClr val="FFFFFF"/>
                  </a:outerShdw>
                </a:effectLst>
                <a:latin typeface="Arial" charset="0"/>
              </a:rPr>
              <a:t>DIA- 65/55</a:t>
            </a:r>
            <a:r>
              <a:rPr lang="es-ES" sz="1200" dirty="0">
                <a:effectLst>
                  <a:outerShdw blurRad="38100" dist="38100" dir="2700000" algn="tl">
                    <a:srgbClr val="FFFFFF"/>
                  </a:outerShdw>
                </a:effectLst>
                <a:latin typeface="Arial" charset="0"/>
              </a:rPr>
              <a:t>, tienen derecho a ser aisladas si cumplen los requisitos recogidos en la DIA.</a:t>
            </a:r>
          </a:p>
        </p:txBody>
      </p:sp>
      <p:grpSp>
        <p:nvGrpSpPr>
          <p:cNvPr id="11" name="Group 8"/>
          <p:cNvGrpSpPr>
            <a:grpSpLocks/>
          </p:cNvGrpSpPr>
          <p:nvPr/>
        </p:nvGrpSpPr>
        <p:grpSpPr bwMode="auto">
          <a:xfrm>
            <a:off x="381000" y="1319213"/>
            <a:ext cx="8636000" cy="4243387"/>
            <a:chOff x="240" y="831"/>
            <a:chExt cx="5440" cy="2673"/>
          </a:xfrm>
        </p:grpSpPr>
        <p:sp>
          <p:nvSpPr>
            <p:cNvPr id="12" name="Freeform 9"/>
            <p:cNvSpPr>
              <a:spLocks/>
            </p:cNvSpPr>
            <p:nvPr/>
          </p:nvSpPr>
          <p:spPr bwMode="auto">
            <a:xfrm>
              <a:off x="240" y="1485"/>
              <a:ext cx="5440" cy="1728"/>
            </a:xfrm>
            <a:custGeom>
              <a:avLst/>
              <a:gdLst/>
              <a:ahLst/>
              <a:cxnLst>
                <a:cxn ang="0">
                  <a:pos x="179" y="947"/>
                </a:cxn>
                <a:cxn ang="0">
                  <a:pos x="243" y="755"/>
                </a:cxn>
                <a:cxn ang="0">
                  <a:pos x="490" y="517"/>
                </a:cxn>
                <a:cxn ang="0">
                  <a:pos x="709" y="398"/>
                </a:cxn>
                <a:cxn ang="0">
                  <a:pos x="819" y="352"/>
                </a:cxn>
                <a:cxn ang="0">
                  <a:pos x="1231" y="215"/>
                </a:cxn>
                <a:cxn ang="0">
                  <a:pos x="1477" y="170"/>
                </a:cxn>
                <a:cxn ang="0">
                  <a:pos x="1660" y="151"/>
                </a:cxn>
                <a:cxn ang="0">
                  <a:pos x="1807" y="124"/>
                </a:cxn>
                <a:cxn ang="0">
                  <a:pos x="2008" y="106"/>
                </a:cxn>
                <a:cxn ang="0">
                  <a:pos x="2264" y="78"/>
                </a:cxn>
                <a:cxn ang="0">
                  <a:pos x="3315" y="51"/>
                </a:cxn>
                <a:cxn ang="0">
                  <a:pos x="3562" y="23"/>
                </a:cxn>
                <a:cxn ang="0">
                  <a:pos x="4531" y="96"/>
                </a:cxn>
                <a:cxn ang="0">
                  <a:pos x="4723" y="170"/>
                </a:cxn>
                <a:cxn ang="0">
                  <a:pos x="4815" y="215"/>
                </a:cxn>
                <a:cxn ang="0">
                  <a:pos x="4888" y="261"/>
                </a:cxn>
                <a:cxn ang="0">
                  <a:pos x="4970" y="307"/>
                </a:cxn>
                <a:cxn ang="0">
                  <a:pos x="5125" y="435"/>
                </a:cxn>
                <a:cxn ang="0">
                  <a:pos x="5144" y="453"/>
                </a:cxn>
                <a:cxn ang="0">
                  <a:pos x="5199" y="471"/>
                </a:cxn>
                <a:cxn ang="0">
                  <a:pos x="5226" y="480"/>
                </a:cxn>
                <a:cxn ang="0">
                  <a:pos x="5354" y="599"/>
                </a:cxn>
                <a:cxn ang="0">
                  <a:pos x="5391" y="672"/>
                </a:cxn>
                <a:cxn ang="0">
                  <a:pos x="5418" y="855"/>
                </a:cxn>
                <a:cxn ang="0">
                  <a:pos x="5400" y="1002"/>
                </a:cxn>
                <a:cxn ang="0">
                  <a:pos x="5317" y="1130"/>
                </a:cxn>
                <a:cxn ang="0">
                  <a:pos x="5098" y="1340"/>
                </a:cxn>
                <a:cxn ang="0">
                  <a:pos x="4988" y="1413"/>
                </a:cxn>
                <a:cxn ang="0">
                  <a:pos x="4714" y="1486"/>
                </a:cxn>
                <a:cxn ang="0">
                  <a:pos x="4440" y="1541"/>
                </a:cxn>
                <a:cxn ang="0">
                  <a:pos x="4220" y="1568"/>
                </a:cxn>
                <a:cxn ang="0">
                  <a:pos x="3900" y="1605"/>
                </a:cxn>
                <a:cxn ang="0">
                  <a:pos x="3580" y="1642"/>
                </a:cxn>
                <a:cxn ang="0">
                  <a:pos x="3388" y="1669"/>
                </a:cxn>
                <a:cxn ang="0">
                  <a:pos x="3123" y="1706"/>
                </a:cxn>
                <a:cxn ang="0">
                  <a:pos x="2913" y="1760"/>
                </a:cxn>
                <a:cxn ang="0">
                  <a:pos x="2721" y="1815"/>
                </a:cxn>
                <a:cxn ang="0">
                  <a:pos x="2492" y="1870"/>
                </a:cxn>
                <a:cxn ang="0">
                  <a:pos x="2264" y="1907"/>
                </a:cxn>
                <a:cxn ang="0">
                  <a:pos x="1029" y="1870"/>
                </a:cxn>
                <a:cxn ang="0">
                  <a:pos x="819" y="1843"/>
                </a:cxn>
                <a:cxn ang="0">
                  <a:pos x="444" y="1760"/>
                </a:cxn>
                <a:cxn ang="0">
                  <a:pos x="234" y="1687"/>
                </a:cxn>
                <a:cxn ang="0">
                  <a:pos x="161" y="1660"/>
                </a:cxn>
                <a:cxn ang="0">
                  <a:pos x="106" y="1623"/>
                </a:cxn>
                <a:cxn ang="0">
                  <a:pos x="88" y="1596"/>
                </a:cxn>
                <a:cxn ang="0">
                  <a:pos x="69" y="1578"/>
                </a:cxn>
                <a:cxn ang="0">
                  <a:pos x="33" y="1523"/>
                </a:cxn>
                <a:cxn ang="0">
                  <a:pos x="15" y="1468"/>
                </a:cxn>
                <a:cxn ang="0">
                  <a:pos x="5" y="1440"/>
                </a:cxn>
                <a:cxn ang="0">
                  <a:pos x="97" y="1120"/>
                </a:cxn>
                <a:cxn ang="0">
                  <a:pos x="133" y="1075"/>
                </a:cxn>
                <a:cxn ang="0">
                  <a:pos x="152" y="992"/>
                </a:cxn>
                <a:cxn ang="0">
                  <a:pos x="179" y="947"/>
                </a:cxn>
              </a:cxnLst>
              <a:rect l="0" t="0" r="r" b="b"/>
              <a:pathLst>
                <a:path w="5418" h="1907">
                  <a:moveTo>
                    <a:pt x="179" y="947"/>
                  </a:moveTo>
                  <a:cubicBezTo>
                    <a:pt x="189" y="904"/>
                    <a:pt x="221" y="789"/>
                    <a:pt x="243" y="755"/>
                  </a:cubicBezTo>
                  <a:cubicBezTo>
                    <a:pt x="306" y="658"/>
                    <a:pt x="394" y="580"/>
                    <a:pt x="490" y="517"/>
                  </a:cubicBezTo>
                  <a:cubicBezTo>
                    <a:pt x="564" y="468"/>
                    <a:pt x="622" y="420"/>
                    <a:pt x="709" y="398"/>
                  </a:cubicBezTo>
                  <a:cubicBezTo>
                    <a:pt x="744" y="375"/>
                    <a:pt x="779" y="363"/>
                    <a:pt x="819" y="352"/>
                  </a:cubicBezTo>
                  <a:cubicBezTo>
                    <a:pt x="926" y="283"/>
                    <a:pt x="1107" y="235"/>
                    <a:pt x="1231" y="215"/>
                  </a:cubicBezTo>
                  <a:cubicBezTo>
                    <a:pt x="1312" y="188"/>
                    <a:pt x="1391" y="178"/>
                    <a:pt x="1477" y="170"/>
                  </a:cubicBezTo>
                  <a:cubicBezTo>
                    <a:pt x="1582" y="147"/>
                    <a:pt x="1465" y="170"/>
                    <a:pt x="1660" y="151"/>
                  </a:cubicBezTo>
                  <a:cubicBezTo>
                    <a:pt x="1709" y="146"/>
                    <a:pt x="1758" y="130"/>
                    <a:pt x="1807" y="124"/>
                  </a:cubicBezTo>
                  <a:cubicBezTo>
                    <a:pt x="1874" y="116"/>
                    <a:pt x="1941" y="113"/>
                    <a:pt x="2008" y="106"/>
                  </a:cubicBezTo>
                  <a:cubicBezTo>
                    <a:pt x="2087" y="77"/>
                    <a:pt x="2180" y="88"/>
                    <a:pt x="2264" y="78"/>
                  </a:cubicBezTo>
                  <a:cubicBezTo>
                    <a:pt x="2575" y="0"/>
                    <a:pt x="3254" y="52"/>
                    <a:pt x="3315" y="51"/>
                  </a:cubicBezTo>
                  <a:cubicBezTo>
                    <a:pt x="3396" y="42"/>
                    <a:pt x="3485" y="49"/>
                    <a:pt x="3562" y="23"/>
                  </a:cubicBezTo>
                  <a:cubicBezTo>
                    <a:pt x="4070" y="30"/>
                    <a:pt x="4166" y="5"/>
                    <a:pt x="4531" y="96"/>
                  </a:cubicBezTo>
                  <a:cubicBezTo>
                    <a:pt x="4588" y="125"/>
                    <a:pt x="4660" y="153"/>
                    <a:pt x="4723" y="170"/>
                  </a:cubicBezTo>
                  <a:cubicBezTo>
                    <a:pt x="4789" y="213"/>
                    <a:pt x="4757" y="201"/>
                    <a:pt x="4815" y="215"/>
                  </a:cubicBezTo>
                  <a:cubicBezTo>
                    <a:pt x="4838" y="239"/>
                    <a:pt x="4856" y="251"/>
                    <a:pt x="4888" y="261"/>
                  </a:cubicBezTo>
                  <a:cubicBezTo>
                    <a:pt x="4916" y="279"/>
                    <a:pt x="4943" y="288"/>
                    <a:pt x="4970" y="307"/>
                  </a:cubicBezTo>
                  <a:cubicBezTo>
                    <a:pt x="5010" y="367"/>
                    <a:pt x="5067" y="396"/>
                    <a:pt x="5125" y="435"/>
                  </a:cubicBezTo>
                  <a:cubicBezTo>
                    <a:pt x="5132" y="440"/>
                    <a:pt x="5136" y="449"/>
                    <a:pt x="5144" y="453"/>
                  </a:cubicBezTo>
                  <a:cubicBezTo>
                    <a:pt x="5161" y="461"/>
                    <a:pt x="5181" y="465"/>
                    <a:pt x="5199" y="471"/>
                  </a:cubicBezTo>
                  <a:cubicBezTo>
                    <a:pt x="5208" y="474"/>
                    <a:pt x="5226" y="480"/>
                    <a:pt x="5226" y="480"/>
                  </a:cubicBezTo>
                  <a:cubicBezTo>
                    <a:pt x="5272" y="528"/>
                    <a:pt x="5315" y="541"/>
                    <a:pt x="5354" y="599"/>
                  </a:cubicBezTo>
                  <a:cubicBezTo>
                    <a:pt x="5375" y="662"/>
                    <a:pt x="5358" y="641"/>
                    <a:pt x="5391" y="672"/>
                  </a:cubicBezTo>
                  <a:cubicBezTo>
                    <a:pt x="5398" y="732"/>
                    <a:pt x="5399" y="797"/>
                    <a:pt x="5418" y="855"/>
                  </a:cubicBezTo>
                  <a:cubicBezTo>
                    <a:pt x="5418" y="858"/>
                    <a:pt x="5411" y="975"/>
                    <a:pt x="5400" y="1002"/>
                  </a:cubicBezTo>
                  <a:cubicBezTo>
                    <a:pt x="5381" y="1050"/>
                    <a:pt x="5345" y="1089"/>
                    <a:pt x="5317" y="1130"/>
                  </a:cubicBezTo>
                  <a:cubicBezTo>
                    <a:pt x="5255" y="1222"/>
                    <a:pt x="5190" y="1279"/>
                    <a:pt x="5098" y="1340"/>
                  </a:cubicBezTo>
                  <a:cubicBezTo>
                    <a:pt x="5059" y="1366"/>
                    <a:pt x="5032" y="1394"/>
                    <a:pt x="4988" y="1413"/>
                  </a:cubicBezTo>
                  <a:cubicBezTo>
                    <a:pt x="4904" y="1449"/>
                    <a:pt x="4804" y="1468"/>
                    <a:pt x="4714" y="1486"/>
                  </a:cubicBezTo>
                  <a:cubicBezTo>
                    <a:pt x="4628" y="1528"/>
                    <a:pt x="4534" y="1529"/>
                    <a:pt x="4440" y="1541"/>
                  </a:cubicBezTo>
                  <a:cubicBezTo>
                    <a:pt x="4151" y="1577"/>
                    <a:pt x="4508" y="1544"/>
                    <a:pt x="4220" y="1568"/>
                  </a:cubicBezTo>
                  <a:cubicBezTo>
                    <a:pt x="4114" y="1587"/>
                    <a:pt x="4007" y="1596"/>
                    <a:pt x="3900" y="1605"/>
                  </a:cubicBezTo>
                  <a:cubicBezTo>
                    <a:pt x="3799" y="1639"/>
                    <a:pt x="3686" y="1632"/>
                    <a:pt x="3580" y="1642"/>
                  </a:cubicBezTo>
                  <a:cubicBezTo>
                    <a:pt x="3519" y="1662"/>
                    <a:pt x="3452" y="1661"/>
                    <a:pt x="3388" y="1669"/>
                  </a:cubicBezTo>
                  <a:cubicBezTo>
                    <a:pt x="3298" y="1680"/>
                    <a:pt x="3214" y="1698"/>
                    <a:pt x="3123" y="1706"/>
                  </a:cubicBezTo>
                  <a:cubicBezTo>
                    <a:pt x="3054" y="1733"/>
                    <a:pt x="2986" y="1748"/>
                    <a:pt x="2913" y="1760"/>
                  </a:cubicBezTo>
                  <a:cubicBezTo>
                    <a:pt x="2851" y="1786"/>
                    <a:pt x="2787" y="1806"/>
                    <a:pt x="2721" y="1815"/>
                  </a:cubicBezTo>
                  <a:cubicBezTo>
                    <a:pt x="2638" y="1844"/>
                    <a:pt x="2581" y="1862"/>
                    <a:pt x="2492" y="1870"/>
                  </a:cubicBezTo>
                  <a:cubicBezTo>
                    <a:pt x="2417" y="1889"/>
                    <a:pt x="2339" y="1888"/>
                    <a:pt x="2264" y="1907"/>
                  </a:cubicBezTo>
                  <a:cubicBezTo>
                    <a:pt x="1845" y="1898"/>
                    <a:pt x="1454" y="1875"/>
                    <a:pt x="1029" y="1870"/>
                  </a:cubicBezTo>
                  <a:cubicBezTo>
                    <a:pt x="956" y="1860"/>
                    <a:pt x="894" y="1849"/>
                    <a:pt x="819" y="1843"/>
                  </a:cubicBezTo>
                  <a:cubicBezTo>
                    <a:pt x="693" y="1818"/>
                    <a:pt x="570" y="1787"/>
                    <a:pt x="444" y="1760"/>
                  </a:cubicBezTo>
                  <a:cubicBezTo>
                    <a:pt x="378" y="1727"/>
                    <a:pt x="303" y="1713"/>
                    <a:pt x="234" y="1687"/>
                  </a:cubicBezTo>
                  <a:cubicBezTo>
                    <a:pt x="210" y="1678"/>
                    <a:pt x="184" y="1673"/>
                    <a:pt x="161" y="1660"/>
                  </a:cubicBezTo>
                  <a:cubicBezTo>
                    <a:pt x="142" y="1649"/>
                    <a:pt x="106" y="1623"/>
                    <a:pt x="106" y="1623"/>
                  </a:cubicBezTo>
                  <a:cubicBezTo>
                    <a:pt x="100" y="1614"/>
                    <a:pt x="95" y="1604"/>
                    <a:pt x="88" y="1596"/>
                  </a:cubicBezTo>
                  <a:cubicBezTo>
                    <a:pt x="82" y="1589"/>
                    <a:pt x="74" y="1585"/>
                    <a:pt x="69" y="1578"/>
                  </a:cubicBezTo>
                  <a:cubicBezTo>
                    <a:pt x="56" y="1560"/>
                    <a:pt x="33" y="1523"/>
                    <a:pt x="33" y="1523"/>
                  </a:cubicBezTo>
                  <a:cubicBezTo>
                    <a:pt x="27" y="1505"/>
                    <a:pt x="21" y="1486"/>
                    <a:pt x="15" y="1468"/>
                  </a:cubicBezTo>
                  <a:cubicBezTo>
                    <a:pt x="12" y="1459"/>
                    <a:pt x="5" y="1440"/>
                    <a:pt x="5" y="1440"/>
                  </a:cubicBezTo>
                  <a:cubicBezTo>
                    <a:pt x="14" y="1282"/>
                    <a:pt x="0" y="1223"/>
                    <a:pt x="97" y="1120"/>
                  </a:cubicBezTo>
                  <a:cubicBezTo>
                    <a:pt x="126" y="1033"/>
                    <a:pt x="79" y="1155"/>
                    <a:pt x="133" y="1075"/>
                  </a:cubicBezTo>
                  <a:cubicBezTo>
                    <a:pt x="140" y="1064"/>
                    <a:pt x="149" y="1000"/>
                    <a:pt x="152" y="992"/>
                  </a:cubicBezTo>
                  <a:cubicBezTo>
                    <a:pt x="158" y="976"/>
                    <a:pt x="170" y="962"/>
                    <a:pt x="179" y="947"/>
                  </a:cubicBezTo>
                  <a:close/>
                </a:path>
              </a:pathLst>
            </a:custGeom>
            <a:solidFill>
              <a:srgbClr val="66FF33"/>
            </a:solidFill>
            <a:ln w="9525" cap="flat" cmpd="sng">
              <a:solidFill>
                <a:schemeClr val="tx1"/>
              </a:solidFill>
              <a:prstDash val="solid"/>
              <a:round/>
              <a:headEnd/>
              <a:tailEnd/>
            </a:ln>
            <a:effectLst>
              <a:outerShdw dist="136783" dir="4091915" algn="ctr" rotWithShape="0">
                <a:schemeClr val="tx1"/>
              </a:outerShdw>
            </a:effectLst>
          </p:spPr>
          <p:txBody>
            <a:bodyPr>
              <a:spAutoFit/>
            </a:bodyPr>
            <a:lstStyle/>
            <a:p>
              <a:endParaRPr lang="es-ES"/>
            </a:p>
          </p:txBody>
        </p:sp>
        <p:sp>
          <p:nvSpPr>
            <p:cNvPr id="13" name="Oval 10"/>
            <p:cNvSpPr>
              <a:spLocks noChangeArrowheads="1"/>
            </p:cNvSpPr>
            <p:nvPr/>
          </p:nvSpPr>
          <p:spPr bwMode="auto">
            <a:xfrm rot="-346512">
              <a:off x="720" y="1824"/>
              <a:ext cx="4562" cy="1008"/>
            </a:xfrm>
            <a:prstGeom prst="ellipse">
              <a:avLst/>
            </a:prstGeom>
            <a:solidFill>
              <a:srgbClr val="FF9966"/>
            </a:solidFill>
            <a:ln w="9525">
              <a:solidFill>
                <a:schemeClr val="tx1"/>
              </a:solidFill>
              <a:round/>
              <a:headEnd/>
              <a:tailEnd/>
            </a:ln>
            <a:effectLst>
              <a:outerShdw dist="35921" dir="2700000" algn="ctr" rotWithShape="0">
                <a:srgbClr val="FFFF00"/>
              </a:outerShdw>
            </a:effectLst>
          </p:spPr>
          <p:txBody>
            <a:bodyPr anchor="ctr">
              <a:spAutoFit/>
            </a:bodyPr>
            <a:lstStyle/>
            <a:p>
              <a:endParaRPr lang="es-ES"/>
            </a:p>
          </p:txBody>
        </p:sp>
        <p:sp>
          <p:nvSpPr>
            <p:cNvPr id="14" name="Oval 11"/>
            <p:cNvSpPr>
              <a:spLocks noChangeArrowheads="1"/>
            </p:cNvSpPr>
            <p:nvPr/>
          </p:nvSpPr>
          <p:spPr bwMode="auto">
            <a:xfrm rot="-413430">
              <a:off x="1392" y="2112"/>
              <a:ext cx="3024" cy="479"/>
            </a:xfrm>
            <a:prstGeom prst="ellipse">
              <a:avLst/>
            </a:prstGeom>
            <a:solidFill>
              <a:srgbClr val="FFFFCC"/>
            </a:solidFill>
            <a:ln w="9525">
              <a:solidFill>
                <a:schemeClr val="tx1"/>
              </a:solidFill>
              <a:round/>
              <a:headEnd/>
              <a:tailEnd/>
            </a:ln>
            <a:effectLst>
              <a:outerShdw dist="35921" dir="2700000" algn="ctr" rotWithShape="0">
                <a:srgbClr val="FFFF00"/>
              </a:outerShdw>
            </a:effectLst>
          </p:spPr>
          <p:txBody>
            <a:bodyPr anchor="ctr">
              <a:spAutoFit/>
            </a:bodyPr>
            <a:lstStyle/>
            <a:p>
              <a:endParaRPr lang="es-ES"/>
            </a:p>
          </p:txBody>
        </p:sp>
        <p:graphicFrame>
          <p:nvGraphicFramePr>
            <p:cNvPr id="15" name="Object 12"/>
            <p:cNvGraphicFramePr>
              <a:graphicFrameLocks noChangeAspect="1"/>
            </p:cNvGraphicFramePr>
            <p:nvPr/>
          </p:nvGraphicFramePr>
          <p:xfrm>
            <a:off x="5280" y="2256"/>
            <a:ext cx="384" cy="255"/>
          </p:xfrm>
          <a:graphic>
            <a:graphicData uri="http://schemas.openxmlformats.org/presentationml/2006/ole">
              <p:oleObj spid="_x0000_s4098" name="Imagen" r:id="rId3" imgW="2826720" imgH="3497040" progId="">
                <p:embed/>
              </p:oleObj>
            </a:graphicData>
          </a:graphic>
        </p:graphicFrame>
        <p:sp>
          <p:nvSpPr>
            <p:cNvPr id="16" name="Freeform 13"/>
            <p:cNvSpPr>
              <a:spLocks/>
            </p:cNvSpPr>
            <p:nvPr/>
          </p:nvSpPr>
          <p:spPr bwMode="auto">
            <a:xfrm>
              <a:off x="4080" y="2640"/>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18" name="Freeform 14"/>
            <p:cNvSpPr>
              <a:spLocks/>
            </p:cNvSpPr>
            <p:nvPr/>
          </p:nvSpPr>
          <p:spPr bwMode="auto">
            <a:xfrm>
              <a:off x="4176" y="2640"/>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20" name="Freeform 15"/>
            <p:cNvSpPr>
              <a:spLocks/>
            </p:cNvSpPr>
            <p:nvPr/>
          </p:nvSpPr>
          <p:spPr bwMode="auto">
            <a:xfrm>
              <a:off x="4320" y="2616"/>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21" name="Freeform 16"/>
            <p:cNvSpPr>
              <a:spLocks/>
            </p:cNvSpPr>
            <p:nvPr/>
          </p:nvSpPr>
          <p:spPr bwMode="auto">
            <a:xfrm>
              <a:off x="4080" y="2305"/>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22" name="Freeform 17"/>
            <p:cNvSpPr>
              <a:spLocks/>
            </p:cNvSpPr>
            <p:nvPr/>
          </p:nvSpPr>
          <p:spPr bwMode="auto">
            <a:xfrm>
              <a:off x="4608" y="2422"/>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23" name="Freeform 18"/>
            <p:cNvSpPr>
              <a:spLocks/>
            </p:cNvSpPr>
            <p:nvPr/>
          </p:nvSpPr>
          <p:spPr bwMode="auto">
            <a:xfrm>
              <a:off x="3888" y="2257"/>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rgbClr val="FFFFFF"/>
              </a:solidFill>
              <a:round/>
              <a:headEnd/>
              <a:tailEnd/>
            </a:ln>
            <a:effectLst/>
          </p:spPr>
          <p:txBody>
            <a:bodyPr/>
            <a:lstStyle/>
            <a:p>
              <a:endParaRPr lang="es-ES"/>
            </a:p>
          </p:txBody>
        </p:sp>
        <p:graphicFrame>
          <p:nvGraphicFramePr>
            <p:cNvPr id="24" name="Object 19"/>
            <p:cNvGraphicFramePr>
              <a:graphicFrameLocks noChangeAspect="1"/>
            </p:cNvGraphicFramePr>
            <p:nvPr/>
          </p:nvGraphicFramePr>
          <p:xfrm>
            <a:off x="4560" y="2406"/>
            <a:ext cx="480" cy="265"/>
          </p:xfrm>
          <a:graphic>
            <a:graphicData uri="http://schemas.openxmlformats.org/presentationml/2006/ole">
              <p:oleObj spid="_x0000_s4099" name="Imagen" r:id="rId4" imgW="2826720" imgH="3497040" progId="">
                <p:embed/>
              </p:oleObj>
            </a:graphicData>
          </a:graphic>
        </p:graphicFrame>
        <p:sp>
          <p:nvSpPr>
            <p:cNvPr id="25" name="Freeform 20"/>
            <p:cNvSpPr>
              <a:spLocks/>
            </p:cNvSpPr>
            <p:nvPr/>
          </p:nvSpPr>
          <p:spPr bwMode="auto">
            <a:xfrm>
              <a:off x="4416" y="2374"/>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26" name="Freeform 21"/>
            <p:cNvSpPr>
              <a:spLocks/>
            </p:cNvSpPr>
            <p:nvPr/>
          </p:nvSpPr>
          <p:spPr bwMode="auto">
            <a:xfrm>
              <a:off x="4176" y="2326"/>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27" name="Freeform 22"/>
            <p:cNvSpPr>
              <a:spLocks/>
            </p:cNvSpPr>
            <p:nvPr/>
          </p:nvSpPr>
          <p:spPr bwMode="auto">
            <a:xfrm>
              <a:off x="4272" y="2374"/>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graphicFrame>
          <p:nvGraphicFramePr>
            <p:cNvPr id="28" name="Object 23"/>
            <p:cNvGraphicFramePr>
              <a:graphicFrameLocks noChangeAspect="1"/>
            </p:cNvGraphicFramePr>
            <p:nvPr/>
          </p:nvGraphicFramePr>
          <p:xfrm>
            <a:off x="5040" y="2448"/>
            <a:ext cx="480" cy="265"/>
          </p:xfrm>
          <a:graphic>
            <a:graphicData uri="http://schemas.openxmlformats.org/presentationml/2006/ole">
              <p:oleObj spid="_x0000_s4100" name="Imagen" r:id="rId5" imgW="2826720" imgH="3497040" progId="">
                <p:embed/>
              </p:oleObj>
            </a:graphicData>
          </a:graphic>
        </p:graphicFrame>
        <p:graphicFrame>
          <p:nvGraphicFramePr>
            <p:cNvPr id="29" name="Object 24"/>
            <p:cNvGraphicFramePr>
              <a:graphicFrameLocks noChangeAspect="1"/>
            </p:cNvGraphicFramePr>
            <p:nvPr/>
          </p:nvGraphicFramePr>
          <p:xfrm>
            <a:off x="4704" y="2544"/>
            <a:ext cx="480" cy="265"/>
          </p:xfrm>
          <a:graphic>
            <a:graphicData uri="http://schemas.openxmlformats.org/presentationml/2006/ole">
              <p:oleObj spid="_x0000_s4101" name="Imagen" r:id="rId6" imgW="2826720" imgH="3497040" progId="">
                <p:embed/>
              </p:oleObj>
            </a:graphicData>
          </a:graphic>
        </p:graphicFrame>
        <p:graphicFrame>
          <p:nvGraphicFramePr>
            <p:cNvPr id="30" name="Object 25"/>
            <p:cNvGraphicFramePr>
              <a:graphicFrameLocks noChangeAspect="1"/>
            </p:cNvGraphicFramePr>
            <p:nvPr/>
          </p:nvGraphicFramePr>
          <p:xfrm>
            <a:off x="4992" y="2262"/>
            <a:ext cx="384" cy="255"/>
          </p:xfrm>
          <a:graphic>
            <a:graphicData uri="http://schemas.openxmlformats.org/presentationml/2006/ole">
              <p:oleObj spid="_x0000_s4102" name="Imagen" r:id="rId7" imgW="2826720" imgH="3497040" progId="">
                <p:embed/>
              </p:oleObj>
            </a:graphicData>
          </a:graphic>
        </p:graphicFrame>
        <p:graphicFrame>
          <p:nvGraphicFramePr>
            <p:cNvPr id="31" name="Object 26"/>
            <p:cNvGraphicFramePr>
              <a:graphicFrameLocks noChangeAspect="1"/>
            </p:cNvGraphicFramePr>
            <p:nvPr/>
          </p:nvGraphicFramePr>
          <p:xfrm>
            <a:off x="4464" y="2202"/>
            <a:ext cx="384" cy="255"/>
          </p:xfrm>
          <a:graphic>
            <a:graphicData uri="http://schemas.openxmlformats.org/presentationml/2006/ole">
              <p:oleObj spid="_x0000_s4103" name="Imagen" r:id="rId8" imgW="2826720" imgH="3497040" progId="">
                <p:embed/>
              </p:oleObj>
            </a:graphicData>
          </a:graphic>
        </p:graphicFrame>
        <p:graphicFrame>
          <p:nvGraphicFramePr>
            <p:cNvPr id="32" name="Object 27"/>
            <p:cNvGraphicFramePr>
              <a:graphicFrameLocks noChangeAspect="1"/>
            </p:cNvGraphicFramePr>
            <p:nvPr/>
          </p:nvGraphicFramePr>
          <p:xfrm>
            <a:off x="3888" y="2205"/>
            <a:ext cx="288" cy="191"/>
          </p:xfrm>
          <a:graphic>
            <a:graphicData uri="http://schemas.openxmlformats.org/presentationml/2006/ole">
              <p:oleObj spid="_x0000_s4104" name="Imagen" r:id="rId9" imgW="2826720" imgH="3497040" progId="">
                <p:embed/>
              </p:oleObj>
            </a:graphicData>
          </a:graphic>
        </p:graphicFrame>
        <p:sp>
          <p:nvSpPr>
            <p:cNvPr id="33" name="Freeform 28"/>
            <p:cNvSpPr>
              <a:spLocks/>
            </p:cNvSpPr>
            <p:nvPr/>
          </p:nvSpPr>
          <p:spPr bwMode="auto">
            <a:xfrm>
              <a:off x="4272" y="2736"/>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34" name="Freeform 29"/>
            <p:cNvSpPr>
              <a:spLocks/>
            </p:cNvSpPr>
            <p:nvPr/>
          </p:nvSpPr>
          <p:spPr bwMode="auto">
            <a:xfrm>
              <a:off x="4368" y="2832"/>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35" name="Freeform 30"/>
            <p:cNvSpPr>
              <a:spLocks/>
            </p:cNvSpPr>
            <p:nvPr/>
          </p:nvSpPr>
          <p:spPr bwMode="auto">
            <a:xfrm>
              <a:off x="4512" y="2784"/>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36" name="Freeform 31"/>
            <p:cNvSpPr>
              <a:spLocks/>
            </p:cNvSpPr>
            <p:nvPr/>
          </p:nvSpPr>
          <p:spPr bwMode="auto">
            <a:xfrm>
              <a:off x="4800" y="1866"/>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37" name="Freeform 32"/>
            <p:cNvSpPr>
              <a:spLocks/>
            </p:cNvSpPr>
            <p:nvPr/>
          </p:nvSpPr>
          <p:spPr bwMode="auto">
            <a:xfrm>
              <a:off x="4896" y="1962"/>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38" name="Freeform 33"/>
            <p:cNvSpPr>
              <a:spLocks/>
            </p:cNvSpPr>
            <p:nvPr/>
          </p:nvSpPr>
          <p:spPr bwMode="auto">
            <a:xfrm>
              <a:off x="4944" y="1962"/>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39" name="Freeform 34"/>
            <p:cNvSpPr>
              <a:spLocks/>
            </p:cNvSpPr>
            <p:nvPr/>
          </p:nvSpPr>
          <p:spPr bwMode="auto">
            <a:xfrm>
              <a:off x="5040" y="2058"/>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40" name="Freeform 35"/>
            <p:cNvSpPr>
              <a:spLocks/>
            </p:cNvSpPr>
            <p:nvPr/>
          </p:nvSpPr>
          <p:spPr bwMode="auto">
            <a:xfrm>
              <a:off x="5136" y="2154"/>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41" name="Freeform 36"/>
            <p:cNvSpPr>
              <a:spLocks/>
            </p:cNvSpPr>
            <p:nvPr/>
          </p:nvSpPr>
          <p:spPr bwMode="auto">
            <a:xfrm>
              <a:off x="864" y="2151"/>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42" name="Freeform 37"/>
            <p:cNvSpPr>
              <a:spLocks/>
            </p:cNvSpPr>
            <p:nvPr/>
          </p:nvSpPr>
          <p:spPr bwMode="auto">
            <a:xfrm>
              <a:off x="960" y="2151"/>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43" name="Freeform 38"/>
            <p:cNvSpPr>
              <a:spLocks/>
            </p:cNvSpPr>
            <p:nvPr/>
          </p:nvSpPr>
          <p:spPr bwMode="auto">
            <a:xfrm>
              <a:off x="816" y="2637"/>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44" name="Freeform 39"/>
            <p:cNvSpPr>
              <a:spLocks/>
            </p:cNvSpPr>
            <p:nvPr/>
          </p:nvSpPr>
          <p:spPr bwMode="auto">
            <a:xfrm>
              <a:off x="720" y="2685"/>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45" name="Freeform 40"/>
            <p:cNvSpPr>
              <a:spLocks/>
            </p:cNvSpPr>
            <p:nvPr/>
          </p:nvSpPr>
          <p:spPr bwMode="auto">
            <a:xfrm>
              <a:off x="1056" y="2199"/>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46" name="Freeform 41"/>
            <p:cNvSpPr>
              <a:spLocks/>
            </p:cNvSpPr>
            <p:nvPr/>
          </p:nvSpPr>
          <p:spPr bwMode="auto">
            <a:xfrm>
              <a:off x="816" y="2637"/>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graphicFrame>
          <p:nvGraphicFramePr>
            <p:cNvPr id="47" name="Object 42"/>
            <p:cNvGraphicFramePr>
              <a:graphicFrameLocks noChangeAspect="1"/>
            </p:cNvGraphicFramePr>
            <p:nvPr/>
          </p:nvGraphicFramePr>
          <p:xfrm>
            <a:off x="384" y="2397"/>
            <a:ext cx="384" cy="303"/>
          </p:xfrm>
          <a:graphic>
            <a:graphicData uri="http://schemas.openxmlformats.org/presentationml/2006/ole">
              <p:oleObj spid="_x0000_s4105" name="Imagen" r:id="rId10" imgW="2826720" imgH="3497040" progId="">
                <p:embed/>
              </p:oleObj>
            </a:graphicData>
          </a:graphic>
        </p:graphicFrame>
        <p:graphicFrame>
          <p:nvGraphicFramePr>
            <p:cNvPr id="48" name="Object 43"/>
            <p:cNvGraphicFramePr>
              <a:graphicFrameLocks noChangeAspect="1"/>
            </p:cNvGraphicFramePr>
            <p:nvPr/>
          </p:nvGraphicFramePr>
          <p:xfrm>
            <a:off x="528" y="2310"/>
            <a:ext cx="384" cy="303"/>
          </p:xfrm>
          <a:graphic>
            <a:graphicData uri="http://schemas.openxmlformats.org/presentationml/2006/ole">
              <p:oleObj spid="_x0000_s4106" name="Imagen" r:id="rId11" imgW="2826720" imgH="3497040" progId="">
                <p:embed/>
              </p:oleObj>
            </a:graphicData>
          </a:graphic>
        </p:graphicFrame>
        <p:graphicFrame>
          <p:nvGraphicFramePr>
            <p:cNvPr id="49" name="Object 44"/>
            <p:cNvGraphicFramePr>
              <a:graphicFrameLocks noChangeAspect="1"/>
            </p:cNvGraphicFramePr>
            <p:nvPr/>
          </p:nvGraphicFramePr>
          <p:xfrm>
            <a:off x="720" y="2358"/>
            <a:ext cx="288" cy="227"/>
          </p:xfrm>
          <a:graphic>
            <a:graphicData uri="http://schemas.openxmlformats.org/presentationml/2006/ole">
              <p:oleObj spid="_x0000_s4107" name="Imagen" r:id="rId12" imgW="2826720" imgH="3497040" progId="">
                <p:embed/>
              </p:oleObj>
            </a:graphicData>
          </a:graphic>
        </p:graphicFrame>
        <p:graphicFrame>
          <p:nvGraphicFramePr>
            <p:cNvPr id="50" name="Object 45"/>
            <p:cNvGraphicFramePr>
              <a:graphicFrameLocks noChangeAspect="1"/>
            </p:cNvGraphicFramePr>
            <p:nvPr/>
          </p:nvGraphicFramePr>
          <p:xfrm>
            <a:off x="1056" y="2396"/>
            <a:ext cx="336" cy="265"/>
          </p:xfrm>
          <a:graphic>
            <a:graphicData uri="http://schemas.openxmlformats.org/presentationml/2006/ole">
              <p:oleObj spid="_x0000_s4108" name="Imagen" r:id="rId13" imgW="2826720" imgH="3497040" progId="">
                <p:embed/>
              </p:oleObj>
            </a:graphicData>
          </a:graphic>
        </p:graphicFrame>
        <p:graphicFrame>
          <p:nvGraphicFramePr>
            <p:cNvPr id="51" name="Object 46"/>
            <p:cNvGraphicFramePr>
              <a:graphicFrameLocks noChangeAspect="1"/>
            </p:cNvGraphicFramePr>
            <p:nvPr/>
          </p:nvGraphicFramePr>
          <p:xfrm>
            <a:off x="576" y="2445"/>
            <a:ext cx="384" cy="303"/>
          </p:xfrm>
          <a:graphic>
            <a:graphicData uri="http://schemas.openxmlformats.org/presentationml/2006/ole">
              <p:oleObj spid="_x0000_s4109" name="Imagen" r:id="rId14" imgW="2826720" imgH="3497040" progId="">
                <p:embed/>
              </p:oleObj>
            </a:graphicData>
          </a:graphic>
        </p:graphicFrame>
        <p:graphicFrame>
          <p:nvGraphicFramePr>
            <p:cNvPr id="52" name="Object 47"/>
            <p:cNvGraphicFramePr>
              <a:graphicFrameLocks noChangeAspect="1"/>
            </p:cNvGraphicFramePr>
            <p:nvPr/>
          </p:nvGraphicFramePr>
          <p:xfrm>
            <a:off x="1824" y="1824"/>
            <a:ext cx="288" cy="191"/>
          </p:xfrm>
          <a:graphic>
            <a:graphicData uri="http://schemas.openxmlformats.org/presentationml/2006/ole">
              <p:oleObj spid="_x0000_s4110" name="Imagen" r:id="rId15" imgW="2826720" imgH="3497040" progId="">
                <p:embed/>
              </p:oleObj>
            </a:graphicData>
          </a:graphic>
        </p:graphicFrame>
        <p:graphicFrame>
          <p:nvGraphicFramePr>
            <p:cNvPr id="53" name="Object 48"/>
            <p:cNvGraphicFramePr>
              <a:graphicFrameLocks noChangeAspect="1"/>
            </p:cNvGraphicFramePr>
            <p:nvPr/>
          </p:nvGraphicFramePr>
          <p:xfrm>
            <a:off x="1968" y="1776"/>
            <a:ext cx="288" cy="191"/>
          </p:xfrm>
          <a:graphic>
            <a:graphicData uri="http://schemas.openxmlformats.org/presentationml/2006/ole">
              <p:oleObj spid="_x0000_s4111" name="Imagen" r:id="rId16" imgW="2826720" imgH="3497040" progId="">
                <p:embed/>
              </p:oleObj>
            </a:graphicData>
          </a:graphic>
        </p:graphicFrame>
        <p:graphicFrame>
          <p:nvGraphicFramePr>
            <p:cNvPr id="54" name="Object 49"/>
            <p:cNvGraphicFramePr>
              <a:graphicFrameLocks noChangeAspect="1"/>
            </p:cNvGraphicFramePr>
            <p:nvPr/>
          </p:nvGraphicFramePr>
          <p:xfrm>
            <a:off x="2352" y="1776"/>
            <a:ext cx="288" cy="191"/>
          </p:xfrm>
          <a:graphic>
            <a:graphicData uri="http://schemas.openxmlformats.org/presentationml/2006/ole">
              <p:oleObj spid="_x0000_s4112" name="Imagen" r:id="rId17" imgW="2826720" imgH="3497040" progId="">
                <p:embed/>
              </p:oleObj>
            </a:graphicData>
          </a:graphic>
        </p:graphicFrame>
        <p:graphicFrame>
          <p:nvGraphicFramePr>
            <p:cNvPr id="55" name="Object 50"/>
            <p:cNvGraphicFramePr>
              <a:graphicFrameLocks noChangeAspect="1"/>
            </p:cNvGraphicFramePr>
            <p:nvPr/>
          </p:nvGraphicFramePr>
          <p:xfrm>
            <a:off x="2496" y="1824"/>
            <a:ext cx="288" cy="191"/>
          </p:xfrm>
          <a:graphic>
            <a:graphicData uri="http://schemas.openxmlformats.org/presentationml/2006/ole">
              <p:oleObj spid="_x0000_s4113" name="Imagen" r:id="rId18" imgW="2826720" imgH="3497040" progId="">
                <p:embed/>
              </p:oleObj>
            </a:graphicData>
          </a:graphic>
        </p:graphicFrame>
        <p:graphicFrame>
          <p:nvGraphicFramePr>
            <p:cNvPr id="56" name="Object 51"/>
            <p:cNvGraphicFramePr>
              <a:graphicFrameLocks noChangeAspect="1"/>
            </p:cNvGraphicFramePr>
            <p:nvPr/>
          </p:nvGraphicFramePr>
          <p:xfrm>
            <a:off x="2304" y="1872"/>
            <a:ext cx="240" cy="191"/>
          </p:xfrm>
          <a:graphic>
            <a:graphicData uri="http://schemas.openxmlformats.org/presentationml/2006/ole">
              <p:oleObj spid="_x0000_s4114" name="Imagen" r:id="rId19" imgW="2826720" imgH="3497040" progId="">
                <p:embed/>
              </p:oleObj>
            </a:graphicData>
          </a:graphic>
        </p:graphicFrame>
        <p:sp>
          <p:nvSpPr>
            <p:cNvPr id="57" name="Freeform 52"/>
            <p:cNvSpPr>
              <a:spLocks/>
            </p:cNvSpPr>
            <p:nvPr/>
          </p:nvSpPr>
          <p:spPr bwMode="auto">
            <a:xfrm>
              <a:off x="4416" y="2640"/>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58" name="Freeform 53"/>
            <p:cNvSpPr>
              <a:spLocks/>
            </p:cNvSpPr>
            <p:nvPr/>
          </p:nvSpPr>
          <p:spPr bwMode="auto">
            <a:xfrm>
              <a:off x="4704" y="2784"/>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59" name="Freeform 54"/>
            <p:cNvSpPr>
              <a:spLocks/>
            </p:cNvSpPr>
            <p:nvPr/>
          </p:nvSpPr>
          <p:spPr bwMode="auto">
            <a:xfrm>
              <a:off x="1344" y="2880"/>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60" name="Freeform 55"/>
            <p:cNvSpPr>
              <a:spLocks/>
            </p:cNvSpPr>
            <p:nvPr/>
          </p:nvSpPr>
          <p:spPr bwMode="auto">
            <a:xfrm>
              <a:off x="1200" y="2880"/>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61" name="Freeform 56"/>
            <p:cNvSpPr>
              <a:spLocks/>
            </p:cNvSpPr>
            <p:nvPr/>
          </p:nvSpPr>
          <p:spPr bwMode="auto">
            <a:xfrm>
              <a:off x="1488" y="2928"/>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graphicFrame>
          <p:nvGraphicFramePr>
            <p:cNvPr id="62" name="Object 57"/>
            <p:cNvGraphicFramePr>
              <a:graphicFrameLocks noChangeAspect="1"/>
            </p:cNvGraphicFramePr>
            <p:nvPr/>
          </p:nvGraphicFramePr>
          <p:xfrm>
            <a:off x="2448" y="1872"/>
            <a:ext cx="288" cy="191"/>
          </p:xfrm>
          <a:graphic>
            <a:graphicData uri="http://schemas.openxmlformats.org/presentationml/2006/ole">
              <p:oleObj spid="_x0000_s4115" name="Imagen" r:id="rId20" imgW="2826720" imgH="3497040" progId="">
                <p:embed/>
              </p:oleObj>
            </a:graphicData>
          </a:graphic>
        </p:graphicFrame>
        <p:graphicFrame>
          <p:nvGraphicFramePr>
            <p:cNvPr id="63" name="Object 58"/>
            <p:cNvGraphicFramePr>
              <a:graphicFrameLocks noChangeAspect="1"/>
            </p:cNvGraphicFramePr>
            <p:nvPr/>
          </p:nvGraphicFramePr>
          <p:xfrm>
            <a:off x="2544" y="1968"/>
            <a:ext cx="288" cy="191"/>
          </p:xfrm>
          <a:graphic>
            <a:graphicData uri="http://schemas.openxmlformats.org/presentationml/2006/ole">
              <p:oleObj spid="_x0000_s4116" name="Imagen" r:id="rId21" imgW="2826720" imgH="3497040" progId="">
                <p:embed/>
              </p:oleObj>
            </a:graphicData>
          </a:graphic>
        </p:graphicFrame>
        <p:graphicFrame>
          <p:nvGraphicFramePr>
            <p:cNvPr id="64" name="Object 59"/>
            <p:cNvGraphicFramePr>
              <a:graphicFrameLocks noChangeAspect="1"/>
            </p:cNvGraphicFramePr>
            <p:nvPr/>
          </p:nvGraphicFramePr>
          <p:xfrm>
            <a:off x="2688" y="2016"/>
            <a:ext cx="288" cy="191"/>
          </p:xfrm>
          <a:graphic>
            <a:graphicData uri="http://schemas.openxmlformats.org/presentationml/2006/ole">
              <p:oleObj spid="_x0000_s4117" name="Imagen" r:id="rId22" imgW="2826720" imgH="3497040" progId="">
                <p:embed/>
              </p:oleObj>
            </a:graphicData>
          </a:graphic>
        </p:graphicFrame>
        <p:graphicFrame>
          <p:nvGraphicFramePr>
            <p:cNvPr id="65" name="Object 60"/>
            <p:cNvGraphicFramePr>
              <a:graphicFrameLocks noChangeAspect="1"/>
            </p:cNvGraphicFramePr>
            <p:nvPr/>
          </p:nvGraphicFramePr>
          <p:xfrm>
            <a:off x="2928" y="2016"/>
            <a:ext cx="288" cy="191"/>
          </p:xfrm>
          <a:graphic>
            <a:graphicData uri="http://schemas.openxmlformats.org/presentationml/2006/ole">
              <p:oleObj spid="_x0000_s4118" name="Imagen" r:id="rId23" imgW="2826720" imgH="3497040" progId="">
                <p:embed/>
              </p:oleObj>
            </a:graphicData>
          </a:graphic>
        </p:graphicFrame>
        <p:sp>
          <p:nvSpPr>
            <p:cNvPr id="66" name="Freeform 61"/>
            <p:cNvSpPr>
              <a:spLocks/>
            </p:cNvSpPr>
            <p:nvPr/>
          </p:nvSpPr>
          <p:spPr bwMode="auto">
            <a:xfrm>
              <a:off x="1440" y="2976"/>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67" name="Freeform 62"/>
            <p:cNvSpPr>
              <a:spLocks/>
            </p:cNvSpPr>
            <p:nvPr/>
          </p:nvSpPr>
          <p:spPr bwMode="auto">
            <a:xfrm>
              <a:off x="1584" y="3024"/>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68" name="Freeform 63"/>
            <p:cNvSpPr>
              <a:spLocks/>
            </p:cNvSpPr>
            <p:nvPr/>
          </p:nvSpPr>
          <p:spPr bwMode="auto">
            <a:xfrm>
              <a:off x="1536" y="3072"/>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sp>
          <p:nvSpPr>
            <p:cNvPr id="69" name="Freeform 64"/>
            <p:cNvSpPr>
              <a:spLocks/>
            </p:cNvSpPr>
            <p:nvPr/>
          </p:nvSpPr>
          <p:spPr bwMode="auto">
            <a:xfrm>
              <a:off x="1680" y="3024"/>
              <a:ext cx="145" cy="105"/>
            </a:xfrm>
            <a:custGeom>
              <a:avLst/>
              <a:gdLst/>
              <a:ahLst/>
              <a:cxnLst>
                <a:cxn ang="0">
                  <a:pos x="74" y="104"/>
                </a:cxn>
                <a:cxn ang="0">
                  <a:pos x="10" y="48"/>
                </a:cxn>
                <a:cxn ang="0">
                  <a:pos x="26" y="16"/>
                </a:cxn>
                <a:cxn ang="0">
                  <a:pos x="90" y="0"/>
                </a:cxn>
                <a:cxn ang="0">
                  <a:pos x="130" y="40"/>
                </a:cxn>
                <a:cxn ang="0">
                  <a:pos x="66" y="48"/>
                </a:cxn>
              </a:cxnLst>
              <a:rect l="0" t="0" r="r" b="b"/>
              <a:pathLst>
                <a:path w="145" h="105">
                  <a:moveTo>
                    <a:pt x="74" y="104"/>
                  </a:moveTo>
                  <a:cubicBezTo>
                    <a:pt x="91" y="0"/>
                    <a:pt x="90" y="105"/>
                    <a:pt x="10" y="48"/>
                  </a:cubicBezTo>
                  <a:cubicBezTo>
                    <a:pt x="0" y="41"/>
                    <a:pt x="16" y="23"/>
                    <a:pt x="26" y="16"/>
                  </a:cubicBezTo>
                  <a:cubicBezTo>
                    <a:pt x="44" y="3"/>
                    <a:pt x="69" y="7"/>
                    <a:pt x="90" y="0"/>
                  </a:cubicBezTo>
                  <a:cubicBezTo>
                    <a:pt x="107" y="4"/>
                    <a:pt x="145" y="4"/>
                    <a:pt x="130" y="40"/>
                  </a:cubicBezTo>
                  <a:cubicBezTo>
                    <a:pt x="126" y="51"/>
                    <a:pt x="85" y="48"/>
                    <a:pt x="66" y="48"/>
                  </a:cubicBezTo>
                </a:path>
              </a:pathLst>
            </a:custGeom>
            <a:solidFill>
              <a:srgbClr val="009900"/>
            </a:solidFill>
            <a:ln w="9525">
              <a:solidFill>
                <a:schemeClr val="tx1"/>
              </a:solidFill>
              <a:round/>
              <a:headEnd/>
              <a:tailEnd/>
            </a:ln>
            <a:effectLst/>
          </p:spPr>
          <p:txBody>
            <a:bodyPr/>
            <a:lstStyle/>
            <a:p>
              <a:endParaRPr lang="es-ES"/>
            </a:p>
          </p:txBody>
        </p:sp>
        <p:graphicFrame>
          <p:nvGraphicFramePr>
            <p:cNvPr id="70" name="Object 65"/>
            <p:cNvGraphicFramePr>
              <a:graphicFrameLocks noChangeAspect="1"/>
            </p:cNvGraphicFramePr>
            <p:nvPr/>
          </p:nvGraphicFramePr>
          <p:xfrm>
            <a:off x="4128" y="2154"/>
            <a:ext cx="288" cy="191"/>
          </p:xfrm>
          <a:graphic>
            <a:graphicData uri="http://schemas.openxmlformats.org/presentationml/2006/ole">
              <p:oleObj spid="_x0000_s4119" name="Imagen" r:id="rId24" imgW="2826720" imgH="3497040" progId="">
                <p:embed/>
              </p:oleObj>
            </a:graphicData>
          </a:graphic>
        </p:graphicFrame>
        <p:graphicFrame>
          <p:nvGraphicFramePr>
            <p:cNvPr id="71" name="Object 66"/>
            <p:cNvGraphicFramePr>
              <a:graphicFrameLocks noChangeAspect="1"/>
            </p:cNvGraphicFramePr>
            <p:nvPr/>
          </p:nvGraphicFramePr>
          <p:xfrm>
            <a:off x="4224" y="2250"/>
            <a:ext cx="288" cy="191"/>
          </p:xfrm>
          <a:graphic>
            <a:graphicData uri="http://schemas.openxmlformats.org/presentationml/2006/ole">
              <p:oleObj spid="_x0000_s4120" name="Imagen" r:id="rId25" imgW="2826720" imgH="3497040" progId="">
                <p:embed/>
              </p:oleObj>
            </a:graphicData>
          </a:graphic>
        </p:graphicFrame>
        <p:graphicFrame>
          <p:nvGraphicFramePr>
            <p:cNvPr id="72" name="Object 67"/>
            <p:cNvGraphicFramePr>
              <a:graphicFrameLocks noChangeAspect="1"/>
            </p:cNvGraphicFramePr>
            <p:nvPr/>
          </p:nvGraphicFramePr>
          <p:xfrm>
            <a:off x="3120" y="2013"/>
            <a:ext cx="288" cy="191"/>
          </p:xfrm>
          <a:graphic>
            <a:graphicData uri="http://schemas.openxmlformats.org/presentationml/2006/ole">
              <p:oleObj spid="_x0000_s4121" name="Imagen" r:id="rId26" imgW="2826720" imgH="3497040" progId="">
                <p:embed/>
              </p:oleObj>
            </a:graphicData>
          </a:graphic>
        </p:graphicFrame>
        <p:graphicFrame>
          <p:nvGraphicFramePr>
            <p:cNvPr id="73" name="Object 68"/>
            <p:cNvGraphicFramePr>
              <a:graphicFrameLocks noChangeAspect="1"/>
            </p:cNvGraphicFramePr>
            <p:nvPr/>
          </p:nvGraphicFramePr>
          <p:xfrm>
            <a:off x="1248" y="2445"/>
            <a:ext cx="336" cy="265"/>
          </p:xfrm>
          <a:graphic>
            <a:graphicData uri="http://schemas.openxmlformats.org/presentationml/2006/ole">
              <p:oleObj spid="_x0000_s4122" name="Imagen" r:id="rId27" imgW="2826720" imgH="3497040" progId="">
                <p:embed/>
              </p:oleObj>
            </a:graphicData>
          </a:graphic>
        </p:graphicFrame>
        <p:graphicFrame>
          <p:nvGraphicFramePr>
            <p:cNvPr id="74" name="Object 69"/>
            <p:cNvGraphicFramePr>
              <a:graphicFrameLocks noChangeAspect="1"/>
            </p:cNvGraphicFramePr>
            <p:nvPr/>
          </p:nvGraphicFramePr>
          <p:xfrm>
            <a:off x="1536" y="2397"/>
            <a:ext cx="432" cy="217"/>
          </p:xfrm>
          <a:graphic>
            <a:graphicData uri="http://schemas.openxmlformats.org/presentationml/2006/ole">
              <p:oleObj spid="_x0000_s4123" name="Imagen" r:id="rId28" imgW="2826720" imgH="3497040" progId="">
                <p:embed/>
              </p:oleObj>
            </a:graphicData>
          </a:graphic>
        </p:graphicFrame>
        <p:sp>
          <p:nvSpPr>
            <p:cNvPr id="75" name="Line 70"/>
            <p:cNvSpPr>
              <a:spLocks noChangeShapeType="1"/>
            </p:cNvSpPr>
            <p:nvPr/>
          </p:nvSpPr>
          <p:spPr bwMode="auto">
            <a:xfrm flipH="1">
              <a:off x="4992" y="1536"/>
              <a:ext cx="288" cy="213"/>
            </a:xfrm>
            <a:prstGeom prst="line">
              <a:avLst/>
            </a:prstGeom>
            <a:noFill/>
            <a:ln w="9525">
              <a:solidFill>
                <a:schemeClr val="tx1"/>
              </a:solidFill>
              <a:round/>
              <a:headEnd/>
              <a:tailEnd type="triangle" w="med" len="med"/>
            </a:ln>
            <a:effectLst/>
          </p:spPr>
          <p:txBody>
            <a:bodyPr>
              <a:spAutoFit/>
            </a:bodyPr>
            <a:lstStyle/>
            <a:p>
              <a:endParaRPr lang="es-ES"/>
            </a:p>
          </p:txBody>
        </p:sp>
        <p:sp>
          <p:nvSpPr>
            <p:cNvPr id="76" name="Line 71"/>
            <p:cNvSpPr>
              <a:spLocks noChangeShapeType="1"/>
            </p:cNvSpPr>
            <p:nvPr/>
          </p:nvSpPr>
          <p:spPr bwMode="auto">
            <a:xfrm>
              <a:off x="3690" y="1197"/>
              <a:ext cx="0" cy="576"/>
            </a:xfrm>
            <a:prstGeom prst="line">
              <a:avLst/>
            </a:prstGeom>
            <a:noFill/>
            <a:ln w="9525">
              <a:solidFill>
                <a:schemeClr val="tx1"/>
              </a:solidFill>
              <a:round/>
              <a:headEnd/>
              <a:tailEnd type="triangle" w="med" len="med"/>
            </a:ln>
            <a:effectLst/>
          </p:spPr>
          <p:txBody>
            <a:bodyPr>
              <a:spAutoFit/>
            </a:bodyPr>
            <a:lstStyle/>
            <a:p>
              <a:endParaRPr lang="es-ES"/>
            </a:p>
          </p:txBody>
        </p:sp>
        <p:sp>
          <p:nvSpPr>
            <p:cNvPr id="77" name="Rectangle 72"/>
            <p:cNvSpPr>
              <a:spLocks noChangeArrowheads="1"/>
            </p:cNvSpPr>
            <p:nvPr/>
          </p:nvSpPr>
          <p:spPr bwMode="auto">
            <a:xfrm>
              <a:off x="3516" y="831"/>
              <a:ext cx="672" cy="192"/>
            </a:xfrm>
            <a:prstGeom prst="rect">
              <a:avLst/>
            </a:prstGeom>
            <a:solidFill>
              <a:srgbClr val="FF9966"/>
            </a:solidFill>
            <a:ln w="14288">
              <a:solidFill>
                <a:srgbClr val="FFFFCC"/>
              </a:solidFill>
              <a:miter lim="800000"/>
              <a:headEnd/>
              <a:tailEnd/>
            </a:ln>
            <a:effectLst>
              <a:outerShdw dist="35921" dir="2700000" algn="ctr" rotWithShape="0">
                <a:srgbClr val="808080"/>
              </a:outerShdw>
            </a:effectLst>
          </p:spPr>
          <p:txBody>
            <a:bodyPr/>
            <a:lstStyle/>
            <a:p>
              <a:pPr algn="ctr"/>
              <a:r>
                <a:rPr lang="es-ES" sz="1400" b="1">
                  <a:solidFill>
                    <a:schemeClr val="bg1"/>
                  </a:solidFill>
                  <a:effectLst>
                    <a:outerShdw blurRad="38100" dist="38100" dir="2700000" algn="tl">
                      <a:srgbClr val="000000"/>
                    </a:outerShdw>
                  </a:effectLst>
                  <a:latin typeface="Arial" charset="0"/>
                </a:rPr>
                <a:t>DGAC-PD</a:t>
              </a:r>
            </a:p>
          </p:txBody>
        </p:sp>
        <p:sp>
          <p:nvSpPr>
            <p:cNvPr id="78" name="Text Box 73"/>
            <p:cNvSpPr txBox="1">
              <a:spLocks noChangeArrowheads="1"/>
            </p:cNvSpPr>
            <p:nvPr/>
          </p:nvSpPr>
          <p:spPr bwMode="auto">
            <a:xfrm>
              <a:off x="3534" y="1062"/>
              <a:ext cx="654" cy="403"/>
            </a:xfrm>
            <a:prstGeom prst="rect">
              <a:avLst/>
            </a:prstGeom>
            <a:solidFill>
              <a:srgbClr val="FF9966"/>
            </a:solidFill>
            <a:ln w="9525">
              <a:noFill/>
              <a:miter lim="800000"/>
              <a:headEnd/>
              <a:tailEnd/>
            </a:ln>
            <a:effectLst>
              <a:outerShdw dist="35921" dir="2700000" algn="ctr" rotWithShape="0">
                <a:schemeClr val="bg2"/>
              </a:outerShdw>
            </a:effectLst>
          </p:spPr>
          <p:txBody>
            <a:bodyPr>
              <a:spAutoFit/>
            </a:bodyPr>
            <a:lstStyle/>
            <a:p>
              <a:pPr algn="ctr"/>
              <a:r>
                <a:rPr lang="es-ES" sz="1200" b="1">
                  <a:solidFill>
                    <a:schemeClr val="bg1"/>
                  </a:solidFill>
                  <a:effectLst>
                    <a:outerShdw blurRad="38100" dist="38100" dir="2700000" algn="tl">
                      <a:srgbClr val="000000"/>
                    </a:outerShdw>
                  </a:effectLst>
                  <a:latin typeface="Arial" charset="0"/>
                </a:rPr>
                <a:t>HUELLA ACUSTICA (60/50) dB</a:t>
              </a:r>
            </a:p>
          </p:txBody>
        </p:sp>
        <p:sp>
          <p:nvSpPr>
            <p:cNvPr id="79" name="Line 74"/>
            <p:cNvSpPr>
              <a:spLocks noChangeShapeType="1"/>
            </p:cNvSpPr>
            <p:nvPr/>
          </p:nvSpPr>
          <p:spPr bwMode="auto">
            <a:xfrm flipH="1">
              <a:off x="4224" y="1296"/>
              <a:ext cx="192" cy="768"/>
            </a:xfrm>
            <a:prstGeom prst="line">
              <a:avLst/>
            </a:prstGeom>
            <a:noFill/>
            <a:ln w="9525">
              <a:solidFill>
                <a:schemeClr val="tx1"/>
              </a:solidFill>
              <a:round/>
              <a:headEnd/>
              <a:tailEnd type="triangle" w="med" len="med"/>
            </a:ln>
            <a:effectLst/>
          </p:spPr>
          <p:txBody>
            <a:bodyPr>
              <a:spAutoFit/>
            </a:bodyPr>
            <a:lstStyle/>
            <a:p>
              <a:endParaRPr lang="es-ES"/>
            </a:p>
          </p:txBody>
        </p:sp>
        <p:sp>
          <p:nvSpPr>
            <p:cNvPr id="80" name="Line 75"/>
            <p:cNvSpPr>
              <a:spLocks noChangeShapeType="1"/>
            </p:cNvSpPr>
            <p:nvPr/>
          </p:nvSpPr>
          <p:spPr bwMode="auto">
            <a:xfrm rot="48149" flipV="1">
              <a:off x="2784" y="2301"/>
              <a:ext cx="576" cy="95"/>
            </a:xfrm>
            <a:prstGeom prst="line">
              <a:avLst/>
            </a:prstGeom>
            <a:noFill/>
            <a:ln w="146050">
              <a:solidFill>
                <a:srgbClr val="0000FF"/>
              </a:solidFill>
              <a:round/>
              <a:headEnd/>
              <a:tailEnd/>
            </a:ln>
            <a:effectLst>
              <a:outerShdw dist="35921" dir="2700000" algn="ctr" rotWithShape="0">
                <a:schemeClr val="accent1"/>
              </a:outerShdw>
            </a:effectLst>
          </p:spPr>
          <p:txBody>
            <a:bodyPr>
              <a:spAutoFit/>
            </a:bodyPr>
            <a:lstStyle/>
            <a:p>
              <a:endParaRPr lang="es-ES"/>
            </a:p>
          </p:txBody>
        </p:sp>
        <p:sp>
          <p:nvSpPr>
            <p:cNvPr id="81" name="Line 76"/>
            <p:cNvSpPr>
              <a:spLocks noChangeShapeType="1"/>
            </p:cNvSpPr>
            <p:nvPr/>
          </p:nvSpPr>
          <p:spPr bwMode="auto">
            <a:xfrm rot="48149" flipV="1">
              <a:off x="2784" y="2253"/>
              <a:ext cx="576" cy="95"/>
            </a:xfrm>
            <a:prstGeom prst="line">
              <a:avLst/>
            </a:prstGeom>
            <a:noFill/>
            <a:ln w="146050">
              <a:solidFill>
                <a:srgbClr val="0000FF"/>
              </a:solidFill>
              <a:round/>
              <a:headEnd/>
              <a:tailEnd/>
            </a:ln>
            <a:effectLst>
              <a:outerShdw dist="35921" dir="2700000" algn="ctr" rotWithShape="0">
                <a:srgbClr val="FFFF00"/>
              </a:outerShdw>
            </a:effectLst>
          </p:spPr>
          <p:txBody>
            <a:bodyPr>
              <a:spAutoFit/>
            </a:bodyPr>
            <a:lstStyle/>
            <a:p>
              <a:endParaRPr lang="es-ES"/>
            </a:p>
          </p:txBody>
        </p:sp>
        <p:sp>
          <p:nvSpPr>
            <p:cNvPr id="82" name="AutoShape 77"/>
            <p:cNvSpPr>
              <a:spLocks noChangeArrowheads="1"/>
            </p:cNvSpPr>
            <p:nvPr/>
          </p:nvSpPr>
          <p:spPr bwMode="auto">
            <a:xfrm>
              <a:off x="2808" y="2229"/>
              <a:ext cx="96" cy="144"/>
            </a:xfrm>
            <a:prstGeom prst="flowChartMagneticDisk">
              <a:avLst/>
            </a:prstGeom>
            <a:solidFill>
              <a:srgbClr val="FFFF66"/>
            </a:solidFill>
            <a:ln w="9525">
              <a:solidFill>
                <a:schemeClr val="tx1"/>
              </a:solidFill>
              <a:round/>
              <a:headEnd/>
              <a:tailEnd/>
            </a:ln>
            <a:effectLst/>
          </p:spPr>
          <p:txBody>
            <a:bodyPr anchor="ctr">
              <a:spAutoFit/>
            </a:bodyPr>
            <a:lstStyle/>
            <a:p>
              <a:endParaRPr lang="es-ES"/>
            </a:p>
          </p:txBody>
        </p:sp>
        <p:sp>
          <p:nvSpPr>
            <p:cNvPr id="83" name="Text Box 78"/>
            <p:cNvSpPr txBox="1">
              <a:spLocks noChangeArrowheads="1"/>
            </p:cNvSpPr>
            <p:nvPr/>
          </p:nvSpPr>
          <p:spPr bwMode="auto">
            <a:xfrm>
              <a:off x="4992" y="1256"/>
              <a:ext cx="672" cy="294"/>
            </a:xfrm>
            <a:prstGeom prst="rect">
              <a:avLst/>
            </a:prstGeom>
            <a:solidFill>
              <a:srgbClr val="FFFF00"/>
            </a:solidFill>
            <a:ln w="9525">
              <a:solidFill>
                <a:srgbClr val="DDDDDD"/>
              </a:solidFill>
              <a:miter lim="800000"/>
              <a:headEnd/>
              <a:tailEnd/>
            </a:ln>
            <a:effectLst>
              <a:outerShdw dist="35921" dir="2700000" algn="ctr" rotWithShape="0">
                <a:schemeClr val="bg2"/>
              </a:outerShdw>
            </a:effectLst>
          </p:spPr>
          <p:txBody>
            <a:bodyPr>
              <a:spAutoFit/>
            </a:bodyPr>
            <a:lstStyle/>
            <a:p>
              <a:pPr algn="ctr"/>
              <a:r>
                <a:rPr lang="es-ES" sz="1200" b="1">
                  <a:effectLst>
                    <a:outerShdw blurRad="38100" dist="38100" dir="2700000" algn="tl">
                      <a:srgbClr val="FFFFFF"/>
                    </a:outerShdw>
                  </a:effectLst>
                  <a:latin typeface="Arial" charset="0"/>
                </a:rPr>
                <a:t>LIMITE DEL MUNICIPIO</a:t>
              </a:r>
            </a:p>
          </p:txBody>
        </p:sp>
        <p:sp>
          <p:nvSpPr>
            <p:cNvPr id="84" name="Text Box 79"/>
            <p:cNvSpPr txBox="1">
              <a:spLocks noChangeArrowheads="1"/>
            </p:cNvSpPr>
            <p:nvPr/>
          </p:nvSpPr>
          <p:spPr bwMode="auto">
            <a:xfrm>
              <a:off x="4278" y="1062"/>
              <a:ext cx="618" cy="409"/>
            </a:xfrm>
            <a:prstGeom prst="rect">
              <a:avLst/>
            </a:prstGeom>
            <a:solidFill>
              <a:srgbClr val="FFFFCC"/>
            </a:solidFill>
            <a:ln w="9525">
              <a:solidFill>
                <a:srgbClr val="DDDDDD"/>
              </a:solidFill>
              <a:miter lim="800000"/>
              <a:headEnd/>
              <a:tailEnd/>
            </a:ln>
            <a:effectLst>
              <a:outerShdw dist="35921" dir="2700000" algn="ctr" rotWithShape="0">
                <a:schemeClr val="bg2"/>
              </a:outerShdw>
            </a:effectLst>
          </p:spPr>
          <p:txBody>
            <a:bodyPr>
              <a:spAutoFit/>
            </a:bodyPr>
            <a:lstStyle/>
            <a:p>
              <a:pPr algn="ctr"/>
              <a:r>
                <a:rPr lang="es-ES" sz="1200" b="1">
                  <a:effectLst>
                    <a:outerShdw blurRad="38100" dist="38100" dir="2700000" algn="tl">
                      <a:srgbClr val="FFFFFF"/>
                    </a:outerShdw>
                  </a:effectLst>
                  <a:latin typeface="Arial" charset="0"/>
                </a:rPr>
                <a:t>HUELLA ACUSTICA                      (65/55) dB</a:t>
              </a:r>
            </a:p>
          </p:txBody>
        </p:sp>
        <p:sp>
          <p:nvSpPr>
            <p:cNvPr id="85" name="Rectangle 80"/>
            <p:cNvSpPr>
              <a:spLocks noChangeArrowheads="1"/>
            </p:cNvSpPr>
            <p:nvPr/>
          </p:nvSpPr>
          <p:spPr bwMode="auto">
            <a:xfrm>
              <a:off x="4272" y="831"/>
              <a:ext cx="624" cy="192"/>
            </a:xfrm>
            <a:prstGeom prst="rect">
              <a:avLst/>
            </a:prstGeom>
            <a:solidFill>
              <a:srgbClr val="FFFFCC"/>
            </a:solidFill>
            <a:ln w="14288">
              <a:solidFill>
                <a:srgbClr val="DDDDDD"/>
              </a:solidFill>
              <a:miter lim="800000"/>
              <a:headEnd/>
              <a:tailEnd/>
            </a:ln>
            <a:effectLst>
              <a:outerShdw dist="35921" dir="2700000" algn="ctr" rotWithShape="0">
                <a:srgbClr val="808080"/>
              </a:outerShdw>
            </a:effectLst>
          </p:spPr>
          <p:txBody>
            <a:bodyPr/>
            <a:lstStyle/>
            <a:p>
              <a:pPr algn="ctr"/>
              <a:r>
                <a:rPr lang="es-ES" sz="1400" b="1">
                  <a:latin typeface="Arial" charset="0"/>
                </a:rPr>
                <a:t>DIA</a:t>
              </a:r>
            </a:p>
          </p:txBody>
        </p:sp>
        <p:sp>
          <p:nvSpPr>
            <p:cNvPr id="86" name="Freeform 81"/>
            <p:cNvSpPr>
              <a:spLocks/>
            </p:cNvSpPr>
            <p:nvPr/>
          </p:nvSpPr>
          <p:spPr bwMode="auto">
            <a:xfrm>
              <a:off x="1104" y="1917"/>
              <a:ext cx="1399" cy="395"/>
            </a:xfrm>
            <a:custGeom>
              <a:avLst/>
              <a:gdLst/>
              <a:ahLst/>
              <a:cxnLst>
                <a:cxn ang="0">
                  <a:pos x="1253" y="213"/>
                </a:cxn>
                <a:cxn ang="0">
                  <a:pos x="795" y="39"/>
                </a:cxn>
                <a:cxn ang="0">
                  <a:pos x="283" y="12"/>
                </a:cxn>
                <a:cxn ang="0">
                  <a:pos x="91" y="21"/>
                </a:cxn>
                <a:cxn ang="0">
                  <a:pos x="37" y="57"/>
                </a:cxn>
                <a:cxn ang="0">
                  <a:pos x="0" y="140"/>
                </a:cxn>
                <a:cxn ang="0">
                  <a:pos x="27" y="204"/>
                </a:cxn>
                <a:cxn ang="0">
                  <a:pos x="302" y="286"/>
                </a:cxn>
                <a:cxn ang="0">
                  <a:pos x="603" y="295"/>
                </a:cxn>
                <a:cxn ang="0">
                  <a:pos x="960" y="304"/>
                </a:cxn>
                <a:cxn ang="0">
                  <a:pos x="1234" y="249"/>
                </a:cxn>
                <a:cxn ang="0">
                  <a:pos x="1253" y="231"/>
                </a:cxn>
                <a:cxn ang="0">
                  <a:pos x="1253" y="213"/>
                </a:cxn>
              </a:cxnLst>
              <a:rect l="0" t="0" r="r" b="b"/>
              <a:pathLst>
                <a:path w="1287" h="313">
                  <a:moveTo>
                    <a:pt x="1253" y="213"/>
                  </a:moveTo>
                  <a:cubicBezTo>
                    <a:pt x="1148" y="114"/>
                    <a:pt x="939" y="59"/>
                    <a:pt x="795" y="39"/>
                  </a:cubicBezTo>
                  <a:cubicBezTo>
                    <a:pt x="678" y="0"/>
                    <a:pt x="399" y="16"/>
                    <a:pt x="283" y="12"/>
                  </a:cubicBezTo>
                  <a:cubicBezTo>
                    <a:pt x="219" y="15"/>
                    <a:pt x="154" y="9"/>
                    <a:pt x="91" y="21"/>
                  </a:cubicBezTo>
                  <a:cubicBezTo>
                    <a:pt x="70" y="25"/>
                    <a:pt x="37" y="57"/>
                    <a:pt x="37" y="57"/>
                  </a:cubicBezTo>
                  <a:cubicBezTo>
                    <a:pt x="26" y="87"/>
                    <a:pt x="10" y="110"/>
                    <a:pt x="0" y="140"/>
                  </a:cubicBezTo>
                  <a:cubicBezTo>
                    <a:pt x="5" y="163"/>
                    <a:pt x="2" y="191"/>
                    <a:pt x="27" y="204"/>
                  </a:cubicBezTo>
                  <a:cubicBezTo>
                    <a:pt x="91" y="236"/>
                    <a:pt x="233" y="282"/>
                    <a:pt x="302" y="286"/>
                  </a:cubicBezTo>
                  <a:cubicBezTo>
                    <a:pt x="402" y="291"/>
                    <a:pt x="503" y="292"/>
                    <a:pt x="603" y="295"/>
                  </a:cubicBezTo>
                  <a:cubicBezTo>
                    <a:pt x="748" y="313"/>
                    <a:pt x="769" y="311"/>
                    <a:pt x="960" y="304"/>
                  </a:cubicBezTo>
                  <a:cubicBezTo>
                    <a:pt x="1060" y="271"/>
                    <a:pt x="1125" y="258"/>
                    <a:pt x="1234" y="249"/>
                  </a:cubicBezTo>
                  <a:cubicBezTo>
                    <a:pt x="1240" y="243"/>
                    <a:pt x="1248" y="238"/>
                    <a:pt x="1253" y="231"/>
                  </a:cubicBezTo>
                  <a:cubicBezTo>
                    <a:pt x="1287" y="176"/>
                    <a:pt x="1258" y="208"/>
                    <a:pt x="1253" y="213"/>
                  </a:cubicBezTo>
                  <a:close/>
                </a:path>
              </a:pathLst>
            </a:custGeom>
            <a:solidFill>
              <a:srgbClr val="DDDDDD"/>
            </a:solidFill>
            <a:ln w="9525" cap="flat" cmpd="sng">
              <a:solidFill>
                <a:schemeClr val="tx1"/>
              </a:solidFill>
              <a:prstDash val="solid"/>
              <a:round/>
              <a:headEnd/>
              <a:tailEnd/>
            </a:ln>
            <a:effectLst/>
          </p:spPr>
          <p:txBody>
            <a:bodyPr>
              <a:spAutoFit/>
            </a:bodyPr>
            <a:lstStyle/>
            <a:p>
              <a:endParaRPr lang="es-ES"/>
            </a:p>
          </p:txBody>
        </p:sp>
        <p:sp>
          <p:nvSpPr>
            <p:cNvPr id="87" name="Text Box 82"/>
            <p:cNvSpPr txBox="1">
              <a:spLocks noChangeArrowheads="1"/>
            </p:cNvSpPr>
            <p:nvPr/>
          </p:nvSpPr>
          <p:spPr bwMode="auto">
            <a:xfrm>
              <a:off x="264" y="1050"/>
              <a:ext cx="816" cy="288"/>
            </a:xfrm>
            <a:prstGeom prst="rect">
              <a:avLst/>
            </a:prstGeom>
            <a:solidFill>
              <a:srgbClr val="DDDDDD"/>
            </a:solidFill>
            <a:ln w="9525">
              <a:noFill/>
              <a:miter lim="800000"/>
              <a:headEnd/>
              <a:tailEnd/>
            </a:ln>
            <a:effectLst>
              <a:outerShdw dist="35921" dir="2700000" algn="ctr" rotWithShape="0">
                <a:schemeClr val="bg2"/>
              </a:outerShdw>
            </a:effectLst>
          </p:spPr>
          <p:txBody>
            <a:bodyPr>
              <a:spAutoFit/>
            </a:bodyPr>
            <a:lstStyle/>
            <a:p>
              <a:r>
                <a:rPr lang="es-ES" sz="1200" b="1">
                  <a:latin typeface="Arial" charset="0"/>
                </a:rPr>
                <a:t>NUEVA ZONA URBANIZABLE</a:t>
              </a:r>
            </a:p>
          </p:txBody>
        </p:sp>
        <p:sp>
          <p:nvSpPr>
            <p:cNvPr id="88" name="Text Box 83"/>
            <p:cNvSpPr txBox="1">
              <a:spLocks noChangeArrowheads="1"/>
            </p:cNvSpPr>
            <p:nvPr/>
          </p:nvSpPr>
          <p:spPr bwMode="auto">
            <a:xfrm>
              <a:off x="1368" y="858"/>
              <a:ext cx="2064" cy="294"/>
            </a:xfrm>
            <a:prstGeom prst="rect">
              <a:avLst/>
            </a:prstGeom>
            <a:solidFill>
              <a:srgbClr val="FFFFCC"/>
            </a:solidFill>
            <a:ln w="9525">
              <a:solidFill>
                <a:srgbClr val="DDDDDD"/>
              </a:solidFill>
              <a:miter lim="800000"/>
              <a:headEnd/>
              <a:tailEnd/>
            </a:ln>
            <a:effectLst>
              <a:outerShdw dist="35921" dir="2700000" algn="ctr" rotWithShape="0">
                <a:schemeClr val="bg2"/>
              </a:outerShdw>
            </a:effectLst>
          </p:spPr>
          <p:txBody>
            <a:bodyPr>
              <a:spAutoFit/>
            </a:bodyPr>
            <a:lstStyle/>
            <a:p>
              <a:r>
                <a:rPr lang="es-ES" sz="1200">
                  <a:latin typeface="Arial" charset="0"/>
                </a:rPr>
                <a:t>Dentro de la </a:t>
              </a:r>
              <a:r>
                <a:rPr lang="es-ES" sz="1200" b="1">
                  <a:solidFill>
                    <a:schemeClr val="tx2"/>
                  </a:solidFill>
                  <a:latin typeface="Arial" charset="0"/>
                </a:rPr>
                <a:t>huella 60/50</a:t>
              </a:r>
              <a:r>
                <a:rPr lang="es-ES" sz="1200">
                  <a:latin typeface="Arial" charset="0"/>
                </a:rPr>
                <a:t> </a:t>
              </a:r>
              <a:r>
                <a:rPr lang="es-ES" sz="1200" b="1">
                  <a:latin typeface="Arial" charset="0"/>
                </a:rPr>
                <a:t>no se puede</a:t>
              </a:r>
              <a:r>
                <a:rPr lang="es-ES" sz="1200">
                  <a:latin typeface="Arial" charset="0"/>
                </a:rPr>
                <a:t> construir, residencial, sanitario ni educativo</a:t>
              </a:r>
            </a:p>
          </p:txBody>
        </p:sp>
        <p:sp>
          <p:nvSpPr>
            <p:cNvPr id="89" name="Text Box 84"/>
            <p:cNvSpPr txBox="1">
              <a:spLocks noChangeArrowheads="1"/>
            </p:cNvSpPr>
            <p:nvPr/>
          </p:nvSpPr>
          <p:spPr bwMode="auto">
            <a:xfrm>
              <a:off x="1368" y="1242"/>
              <a:ext cx="2064" cy="294"/>
            </a:xfrm>
            <a:prstGeom prst="rect">
              <a:avLst/>
            </a:prstGeom>
            <a:solidFill>
              <a:srgbClr val="FFFFCC"/>
            </a:solidFill>
            <a:ln w="9525">
              <a:solidFill>
                <a:srgbClr val="DDDDDD"/>
              </a:solidFill>
              <a:miter lim="800000"/>
              <a:headEnd/>
              <a:tailEnd/>
            </a:ln>
            <a:effectLst>
              <a:outerShdw dist="35921" dir="2700000" algn="ctr" rotWithShape="0">
                <a:schemeClr val="bg2"/>
              </a:outerShdw>
            </a:effectLst>
          </p:spPr>
          <p:txBody>
            <a:bodyPr>
              <a:spAutoFit/>
            </a:bodyPr>
            <a:lstStyle/>
            <a:p>
              <a:r>
                <a:rPr lang="es-ES" sz="1200">
                  <a:latin typeface="Arial" charset="0"/>
                </a:rPr>
                <a:t>Fuera de  </a:t>
              </a:r>
              <a:r>
                <a:rPr lang="es-ES" sz="1200" b="1">
                  <a:solidFill>
                    <a:schemeClr val="tx2"/>
                  </a:solidFill>
                  <a:latin typeface="Arial" charset="0"/>
                </a:rPr>
                <a:t>huella 60/50</a:t>
              </a:r>
              <a:r>
                <a:rPr lang="es-ES" sz="1200">
                  <a:latin typeface="Arial" charset="0"/>
                </a:rPr>
                <a:t>, </a:t>
              </a:r>
              <a:r>
                <a:rPr lang="es-ES" sz="1200" b="1">
                  <a:latin typeface="Arial" charset="0"/>
                </a:rPr>
                <a:t>se puede</a:t>
              </a:r>
              <a:r>
                <a:rPr lang="es-ES" sz="1200">
                  <a:latin typeface="Arial" charset="0"/>
                </a:rPr>
                <a:t> construir, todo, incluido residencial, sanitario,educativo</a:t>
              </a:r>
            </a:p>
          </p:txBody>
        </p:sp>
        <p:cxnSp>
          <p:nvCxnSpPr>
            <p:cNvPr id="90" name="AutoShape 85"/>
            <p:cNvCxnSpPr>
              <a:cxnSpLocks noChangeShapeType="1"/>
              <a:stCxn id="87" idx="3"/>
              <a:endCxn id="88" idx="1"/>
            </p:cNvCxnSpPr>
            <p:nvPr/>
          </p:nvCxnSpPr>
          <p:spPr bwMode="auto">
            <a:xfrm flipV="1">
              <a:off x="1080" y="1005"/>
              <a:ext cx="288" cy="189"/>
            </a:xfrm>
            <a:prstGeom prst="bentConnector3">
              <a:avLst>
                <a:gd name="adj1" fmla="val 50000"/>
              </a:avLst>
            </a:prstGeom>
            <a:noFill/>
            <a:ln w="9525">
              <a:solidFill>
                <a:schemeClr val="tx1"/>
              </a:solidFill>
              <a:miter lim="800000"/>
              <a:headEnd/>
              <a:tailEnd type="triangle" w="med" len="med"/>
            </a:ln>
            <a:effectLst/>
          </p:spPr>
        </p:cxnSp>
        <p:cxnSp>
          <p:nvCxnSpPr>
            <p:cNvPr id="91" name="AutoShape 86"/>
            <p:cNvCxnSpPr>
              <a:cxnSpLocks noChangeShapeType="1"/>
              <a:stCxn id="87" idx="3"/>
              <a:endCxn id="89" idx="1"/>
            </p:cNvCxnSpPr>
            <p:nvPr/>
          </p:nvCxnSpPr>
          <p:spPr bwMode="auto">
            <a:xfrm>
              <a:off x="1080" y="1194"/>
              <a:ext cx="288" cy="195"/>
            </a:xfrm>
            <a:prstGeom prst="bentConnector3">
              <a:avLst>
                <a:gd name="adj1" fmla="val 50000"/>
              </a:avLst>
            </a:prstGeom>
            <a:noFill/>
            <a:ln w="9525">
              <a:solidFill>
                <a:schemeClr val="tx1"/>
              </a:solidFill>
              <a:miter lim="800000"/>
              <a:headEnd/>
              <a:tailEnd type="triangle" w="med" len="med"/>
            </a:ln>
            <a:effectLst/>
          </p:spPr>
        </p:cxnSp>
        <p:sp>
          <p:nvSpPr>
            <p:cNvPr id="92" name="Freeform 87"/>
            <p:cNvSpPr>
              <a:spLocks/>
            </p:cNvSpPr>
            <p:nvPr/>
          </p:nvSpPr>
          <p:spPr bwMode="auto">
            <a:xfrm>
              <a:off x="3429" y="2378"/>
              <a:ext cx="1119" cy="376"/>
            </a:xfrm>
            <a:custGeom>
              <a:avLst/>
              <a:gdLst/>
              <a:ahLst/>
              <a:cxnLst>
                <a:cxn ang="0">
                  <a:pos x="1060" y="136"/>
                </a:cxn>
                <a:cxn ang="0">
                  <a:pos x="795" y="81"/>
                </a:cxn>
                <a:cxn ang="0">
                  <a:pos x="484" y="17"/>
                </a:cxn>
                <a:cxn ang="0">
                  <a:pos x="128" y="54"/>
                </a:cxn>
                <a:cxn ang="0">
                  <a:pos x="0" y="209"/>
                </a:cxn>
                <a:cxn ang="0">
                  <a:pos x="210" y="273"/>
                </a:cxn>
                <a:cxn ang="0">
                  <a:pos x="301" y="246"/>
                </a:cxn>
                <a:cxn ang="0">
                  <a:pos x="329" y="237"/>
                </a:cxn>
                <a:cxn ang="0">
                  <a:pos x="502" y="246"/>
                </a:cxn>
                <a:cxn ang="0">
                  <a:pos x="713" y="301"/>
                </a:cxn>
                <a:cxn ang="0">
                  <a:pos x="832" y="319"/>
                </a:cxn>
                <a:cxn ang="0">
                  <a:pos x="1106" y="264"/>
                </a:cxn>
                <a:cxn ang="0">
                  <a:pos x="1060" y="136"/>
                </a:cxn>
              </a:cxnLst>
              <a:rect l="0" t="0" r="r" b="b"/>
              <a:pathLst>
                <a:path w="1119" h="376">
                  <a:moveTo>
                    <a:pt x="1060" y="136"/>
                  </a:moveTo>
                  <a:cubicBezTo>
                    <a:pt x="978" y="95"/>
                    <a:pt x="885" y="95"/>
                    <a:pt x="795" y="81"/>
                  </a:cubicBezTo>
                  <a:cubicBezTo>
                    <a:pt x="692" y="47"/>
                    <a:pt x="591" y="34"/>
                    <a:pt x="484" y="17"/>
                  </a:cubicBezTo>
                  <a:cubicBezTo>
                    <a:pt x="51" y="31"/>
                    <a:pt x="291" y="0"/>
                    <a:pt x="128" y="54"/>
                  </a:cubicBezTo>
                  <a:cubicBezTo>
                    <a:pt x="77" y="103"/>
                    <a:pt x="24" y="138"/>
                    <a:pt x="0" y="209"/>
                  </a:cubicBezTo>
                  <a:cubicBezTo>
                    <a:pt x="18" y="334"/>
                    <a:pt x="54" y="282"/>
                    <a:pt x="210" y="273"/>
                  </a:cubicBezTo>
                  <a:cubicBezTo>
                    <a:pt x="266" y="259"/>
                    <a:pt x="232" y="268"/>
                    <a:pt x="301" y="246"/>
                  </a:cubicBezTo>
                  <a:cubicBezTo>
                    <a:pt x="310" y="243"/>
                    <a:pt x="329" y="237"/>
                    <a:pt x="329" y="237"/>
                  </a:cubicBezTo>
                  <a:cubicBezTo>
                    <a:pt x="387" y="240"/>
                    <a:pt x="444" y="241"/>
                    <a:pt x="502" y="246"/>
                  </a:cubicBezTo>
                  <a:cubicBezTo>
                    <a:pt x="573" y="252"/>
                    <a:pt x="643" y="292"/>
                    <a:pt x="713" y="301"/>
                  </a:cubicBezTo>
                  <a:cubicBezTo>
                    <a:pt x="802" y="312"/>
                    <a:pt x="762" y="305"/>
                    <a:pt x="832" y="319"/>
                  </a:cubicBezTo>
                  <a:cubicBezTo>
                    <a:pt x="962" y="314"/>
                    <a:pt x="1070" y="376"/>
                    <a:pt x="1106" y="264"/>
                  </a:cubicBezTo>
                  <a:cubicBezTo>
                    <a:pt x="1095" y="156"/>
                    <a:pt x="1119" y="195"/>
                    <a:pt x="1060" y="136"/>
                  </a:cubicBezTo>
                  <a:close/>
                </a:path>
              </a:pathLst>
            </a:custGeom>
            <a:solidFill>
              <a:srgbClr val="66FF33"/>
            </a:solidFill>
            <a:ln w="9525" cap="flat" cmpd="sng">
              <a:solidFill>
                <a:schemeClr val="tx1"/>
              </a:solidFill>
              <a:prstDash val="solid"/>
              <a:round/>
              <a:headEnd/>
              <a:tailEnd/>
            </a:ln>
            <a:effectLst/>
          </p:spPr>
          <p:txBody>
            <a:bodyPr>
              <a:spAutoFit/>
            </a:bodyPr>
            <a:lstStyle/>
            <a:p>
              <a:endParaRPr lang="es-ES"/>
            </a:p>
          </p:txBody>
        </p:sp>
        <p:cxnSp>
          <p:nvCxnSpPr>
            <p:cNvPr id="93" name="AutoShape 88"/>
            <p:cNvCxnSpPr>
              <a:cxnSpLocks noChangeShapeType="1"/>
              <a:endCxn id="9" idx="1"/>
            </p:cNvCxnSpPr>
            <p:nvPr/>
          </p:nvCxnSpPr>
          <p:spPr bwMode="auto">
            <a:xfrm>
              <a:off x="3304" y="3415"/>
              <a:ext cx="192" cy="0"/>
            </a:xfrm>
            <a:prstGeom prst="straightConnector1">
              <a:avLst/>
            </a:prstGeom>
            <a:noFill/>
            <a:ln w="9525">
              <a:solidFill>
                <a:schemeClr val="tx1"/>
              </a:solidFill>
              <a:round/>
              <a:headEnd/>
              <a:tailEnd type="triangle" w="med" len="med"/>
            </a:ln>
            <a:effectLst/>
          </p:spPr>
        </p:cxnSp>
        <p:sp>
          <p:nvSpPr>
            <p:cNvPr id="94" name="Line 89"/>
            <p:cNvSpPr>
              <a:spLocks noChangeShapeType="1"/>
            </p:cNvSpPr>
            <p:nvPr/>
          </p:nvSpPr>
          <p:spPr bwMode="auto">
            <a:xfrm flipV="1">
              <a:off x="2880" y="2496"/>
              <a:ext cx="912" cy="1008"/>
            </a:xfrm>
            <a:prstGeom prst="line">
              <a:avLst/>
            </a:prstGeom>
            <a:noFill/>
            <a:ln w="9525">
              <a:solidFill>
                <a:schemeClr val="tx1"/>
              </a:solidFill>
              <a:round/>
              <a:headEnd/>
              <a:tailEnd type="triangle" w="med" len="med"/>
            </a:ln>
            <a:effectLst/>
          </p:spPr>
          <p:txBody>
            <a:bodyPr>
              <a:spAutoFit/>
            </a:bodyPr>
            <a:lstStyle/>
            <a:p>
              <a:endParaRPr lang="es-ES"/>
            </a:p>
          </p:txBody>
        </p:sp>
        <p:sp>
          <p:nvSpPr>
            <p:cNvPr id="95" name="Line 90"/>
            <p:cNvSpPr>
              <a:spLocks noChangeShapeType="1"/>
            </p:cNvSpPr>
            <p:nvPr/>
          </p:nvSpPr>
          <p:spPr bwMode="auto">
            <a:xfrm flipV="1">
              <a:off x="1056" y="2448"/>
              <a:ext cx="1344" cy="864"/>
            </a:xfrm>
            <a:prstGeom prst="line">
              <a:avLst/>
            </a:prstGeom>
            <a:noFill/>
            <a:ln w="9525">
              <a:solidFill>
                <a:schemeClr val="tx1"/>
              </a:solidFill>
              <a:round/>
              <a:headEnd/>
              <a:tailEnd type="triangle" w="med" len="med"/>
            </a:ln>
            <a:effectLst/>
          </p:spPr>
          <p:txBody>
            <a:bodyPr>
              <a:spAutoFit/>
            </a:bodyPr>
            <a:lstStyle/>
            <a:p>
              <a:endParaRPr lang="es-ES"/>
            </a:p>
          </p:txBody>
        </p:sp>
        <p:sp>
          <p:nvSpPr>
            <p:cNvPr id="96" name="Line 91"/>
            <p:cNvSpPr>
              <a:spLocks noChangeShapeType="1"/>
            </p:cNvSpPr>
            <p:nvPr/>
          </p:nvSpPr>
          <p:spPr bwMode="auto">
            <a:xfrm>
              <a:off x="672" y="1344"/>
              <a:ext cx="1152" cy="816"/>
            </a:xfrm>
            <a:prstGeom prst="line">
              <a:avLst/>
            </a:prstGeom>
            <a:noFill/>
            <a:ln w="9525">
              <a:solidFill>
                <a:schemeClr val="tx1"/>
              </a:solidFill>
              <a:round/>
              <a:headEnd/>
              <a:tailEnd type="triangle" w="med" len="med"/>
            </a:ln>
            <a:effectLst/>
          </p:spPr>
          <p:txBody>
            <a:bodyPr>
              <a:spAutoFit/>
            </a:bodyPr>
            <a:lstStyle/>
            <a:p>
              <a:endParaRPr lang="es-ES"/>
            </a:p>
          </p:txBody>
        </p:sp>
        <p:sp>
          <p:nvSpPr>
            <p:cNvPr id="97" name="Line 92"/>
            <p:cNvSpPr>
              <a:spLocks noChangeShapeType="1"/>
            </p:cNvSpPr>
            <p:nvPr/>
          </p:nvSpPr>
          <p:spPr bwMode="auto">
            <a:xfrm flipV="1">
              <a:off x="2592" y="2448"/>
              <a:ext cx="336" cy="336"/>
            </a:xfrm>
            <a:prstGeom prst="line">
              <a:avLst/>
            </a:prstGeom>
            <a:noFill/>
            <a:ln w="9525">
              <a:solidFill>
                <a:schemeClr val="tx1"/>
              </a:solidFill>
              <a:round/>
              <a:headEnd/>
              <a:tailEnd type="triangle" w="med" len="med"/>
            </a:ln>
            <a:effectLst/>
          </p:spPr>
          <p:txBody>
            <a:bodyPr>
              <a:spAutoFit/>
            </a:bodyPr>
            <a:lstStyle/>
            <a:p>
              <a:endParaRPr lang="es-ES"/>
            </a:p>
          </p:txBody>
        </p:sp>
        <p:sp>
          <p:nvSpPr>
            <p:cNvPr id="98" name="Text Box 93"/>
            <p:cNvSpPr txBox="1">
              <a:spLocks noChangeArrowheads="1"/>
            </p:cNvSpPr>
            <p:nvPr/>
          </p:nvSpPr>
          <p:spPr bwMode="auto">
            <a:xfrm>
              <a:off x="2016" y="2784"/>
              <a:ext cx="816" cy="173"/>
            </a:xfrm>
            <a:prstGeom prst="rect">
              <a:avLst/>
            </a:prstGeom>
            <a:solidFill>
              <a:srgbClr val="FFFFCC"/>
            </a:solidFill>
            <a:ln w="9525">
              <a:noFill/>
              <a:miter lim="800000"/>
              <a:headEnd/>
              <a:tailEnd/>
            </a:ln>
            <a:effectLst>
              <a:outerShdw dist="35921" dir="2700000" algn="ctr" rotWithShape="0">
                <a:schemeClr val="bg2"/>
              </a:outerShdw>
            </a:effectLst>
          </p:spPr>
          <p:txBody>
            <a:bodyPr>
              <a:spAutoFit/>
            </a:bodyPr>
            <a:lstStyle/>
            <a:p>
              <a:r>
                <a:rPr lang="es-ES" sz="1200" b="1">
                  <a:effectLst>
                    <a:outerShdw blurRad="38100" dist="38100" dir="2700000" algn="tl">
                      <a:srgbClr val="FFFFFF"/>
                    </a:outerShdw>
                  </a:effectLst>
                  <a:latin typeface="Arial" charset="0"/>
                </a:rPr>
                <a:t>AEROPUERTO</a:t>
              </a:r>
            </a:p>
          </p:txBody>
        </p:sp>
        <p:graphicFrame>
          <p:nvGraphicFramePr>
            <p:cNvPr id="99" name="Object 94"/>
            <p:cNvGraphicFramePr>
              <a:graphicFrameLocks noChangeAspect="1"/>
            </p:cNvGraphicFramePr>
            <p:nvPr/>
          </p:nvGraphicFramePr>
          <p:xfrm>
            <a:off x="672" y="2541"/>
            <a:ext cx="384" cy="303"/>
          </p:xfrm>
          <a:graphic>
            <a:graphicData uri="http://schemas.openxmlformats.org/presentationml/2006/ole">
              <p:oleObj spid="_x0000_s4124" name="Imagen" r:id="rId29" imgW="2826720" imgH="3497040" progId="">
                <p:embed/>
              </p:oleObj>
            </a:graphicData>
          </a:graphic>
        </p:graphicFrame>
        <p:graphicFrame>
          <p:nvGraphicFramePr>
            <p:cNvPr id="100" name="Object 95"/>
            <p:cNvGraphicFramePr>
              <a:graphicFrameLocks noChangeAspect="1"/>
            </p:cNvGraphicFramePr>
            <p:nvPr/>
          </p:nvGraphicFramePr>
          <p:xfrm>
            <a:off x="768" y="2637"/>
            <a:ext cx="384" cy="303"/>
          </p:xfrm>
          <a:graphic>
            <a:graphicData uri="http://schemas.openxmlformats.org/presentationml/2006/ole">
              <p:oleObj spid="_x0000_s4125" name="Imagen" r:id="rId30" imgW="2826720" imgH="3497040" progId="">
                <p:embed/>
              </p:oleObj>
            </a:graphicData>
          </a:graphic>
        </p:graphicFrame>
        <p:graphicFrame>
          <p:nvGraphicFramePr>
            <p:cNvPr id="101" name="Object 96"/>
            <p:cNvGraphicFramePr>
              <a:graphicFrameLocks noChangeAspect="1"/>
            </p:cNvGraphicFramePr>
            <p:nvPr/>
          </p:nvGraphicFramePr>
          <p:xfrm>
            <a:off x="864" y="2733"/>
            <a:ext cx="384" cy="303"/>
          </p:xfrm>
          <a:graphic>
            <a:graphicData uri="http://schemas.openxmlformats.org/presentationml/2006/ole">
              <p:oleObj spid="_x0000_s4126" name="Imagen" r:id="rId31" imgW="2826720" imgH="3497040" progId="">
                <p:embed/>
              </p:oleObj>
            </a:graphicData>
          </a:graphic>
        </p:graphicFrame>
        <p:graphicFrame>
          <p:nvGraphicFramePr>
            <p:cNvPr id="102" name="Object 97"/>
            <p:cNvGraphicFramePr>
              <a:graphicFrameLocks noChangeAspect="1"/>
            </p:cNvGraphicFramePr>
            <p:nvPr/>
          </p:nvGraphicFramePr>
          <p:xfrm>
            <a:off x="960" y="2829"/>
            <a:ext cx="384" cy="303"/>
          </p:xfrm>
          <a:graphic>
            <a:graphicData uri="http://schemas.openxmlformats.org/presentationml/2006/ole">
              <p:oleObj spid="_x0000_s4127" name="Imagen" r:id="rId32" imgW="2826720" imgH="3497040" progId="">
                <p:embed/>
              </p:oleObj>
            </a:graphicData>
          </a:graphic>
        </p:graphicFrame>
        <p:graphicFrame>
          <p:nvGraphicFramePr>
            <p:cNvPr id="103" name="Object 98"/>
            <p:cNvGraphicFramePr>
              <a:graphicFrameLocks noChangeAspect="1"/>
            </p:cNvGraphicFramePr>
            <p:nvPr/>
          </p:nvGraphicFramePr>
          <p:xfrm>
            <a:off x="3744" y="1602"/>
            <a:ext cx="240" cy="189"/>
          </p:xfrm>
          <a:graphic>
            <a:graphicData uri="http://schemas.openxmlformats.org/presentationml/2006/ole">
              <p:oleObj spid="_x0000_s4128" name="Imagen" r:id="rId33" imgW="2826720" imgH="3497040" progId="">
                <p:embed/>
              </p:oleObj>
            </a:graphicData>
          </a:graphic>
        </p:graphicFrame>
        <p:graphicFrame>
          <p:nvGraphicFramePr>
            <p:cNvPr id="104" name="Object 99"/>
            <p:cNvGraphicFramePr>
              <a:graphicFrameLocks noChangeAspect="1"/>
            </p:cNvGraphicFramePr>
            <p:nvPr/>
          </p:nvGraphicFramePr>
          <p:xfrm>
            <a:off x="3840" y="1698"/>
            <a:ext cx="240" cy="189"/>
          </p:xfrm>
          <a:graphic>
            <a:graphicData uri="http://schemas.openxmlformats.org/presentationml/2006/ole">
              <p:oleObj spid="_x0000_s4129" name="Imagen" r:id="rId34" imgW="2826720" imgH="3497040" progId="">
                <p:embed/>
              </p:oleObj>
            </a:graphicData>
          </a:graphic>
        </p:graphicFrame>
        <p:graphicFrame>
          <p:nvGraphicFramePr>
            <p:cNvPr id="105" name="Object 100"/>
            <p:cNvGraphicFramePr>
              <a:graphicFrameLocks noChangeAspect="1"/>
            </p:cNvGraphicFramePr>
            <p:nvPr/>
          </p:nvGraphicFramePr>
          <p:xfrm>
            <a:off x="3984" y="1680"/>
            <a:ext cx="240" cy="189"/>
          </p:xfrm>
          <a:graphic>
            <a:graphicData uri="http://schemas.openxmlformats.org/presentationml/2006/ole">
              <p:oleObj spid="_x0000_s4130" name="Imagen" r:id="rId35" imgW="2826720" imgH="3497040" progId="">
                <p:embed/>
              </p:oleObj>
            </a:graphicData>
          </a:graphic>
        </p:graphicFrame>
      </p:grpSp>
      <p:sp>
        <p:nvSpPr>
          <p:cNvPr id="106" name="Text Box 101"/>
          <p:cNvSpPr txBox="1">
            <a:spLocks noChangeArrowheads="1"/>
          </p:cNvSpPr>
          <p:nvPr/>
        </p:nvSpPr>
        <p:spPr bwMode="auto">
          <a:xfrm>
            <a:off x="3619500" y="5384007"/>
            <a:ext cx="1600200" cy="639762"/>
          </a:xfrm>
          <a:prstGeom prst="rect">
            <a:avLst/>
          </a:prstGeom>
          <a:solidFill>
            <a:srgbClr val="66FF33"/>
          </a:solidFill>
          <a:ln w="9525">
            <a:noFill/>
            <a:miter lim="800000"/>
            <a:headEnd/>
            <a:tailEnd/>
          </a:ln>
          <a:effectLst>
            <a:outerShdw dist="35921" dir="2700000" algn="ctr" rotWithShape="0">
              <a:schemeClr val="bg2"/>
            </a:outerShdw>
          </a:effectLst>
        </p:spPr>
        <p:txBody>
          <a:bodyPr>
            <a:spAutoFit/>
          </a:bodyPr>
          <a:lstStyle/>
          <a:p>
            <a:r>
              <a:rPr lang="es-ES" sz="1200" b="1" dirty="0">
                <a:latin typeface="Arial" charset="0"/>
              </a:rPr>
              <a:t>ZONA URBANA YA CONSOLIDADA, O NO CONSLIDADA</a:t>
            </a:r>
          </a:p>
        </p:txBody>
      </p:sp>
      <p:sp>
        <p:nvSpPr>
          <p:cNvPr id="107" name="Freeform 102"/>
          <p:cNvSpPr>
            <a:spLocks/>
          </p:cNvSpPr>
          <p:nvPr/>
        </p:nvSpPr>
        <p:spPr bwMode="auto">
          <a:xfrm>
            <a:off x="660400" y="2416175"/>
            <a:ext cx="7856538" cy="2749550"/>
          </a:xfrm>
          <a:custGeom>
            <a:avLst/>
            <a:gdLst/>
            <a:ahLst/>
            <a:cxnLst>
              <a:cxn ang="0">
                <a:pos x="0" y="806"/>
              </a:cxn>
              <a:cxn ang="0">
                <a:pos x="872" y="670"/>
              </a:cxn>
              <a:cxn ang="0">
                <a:pos x="1232" y="438"/>
              </a:cxn>
              <a:cxn ang="0">
                <a:pos x="1368" y="302"/>
              </a:cxn>
              <a:cxn ang="0">
                <a:pos x="1544" y="246"/>
              </a:cxn>
              <a:cxn ang="0">
                <a:pos x="1696" y="222"/>
              </a:cxn>
              <a:cxn ang="0">
                <a:pos x="2123" y="222"/>
              </a:cxn>
              <a:cxn ang="0">
                <a:pos x="2223" y="211"/>
              </a:cxn>
              <a:cxn ang="0">
                <a:pos x="2273" y="199"/>
              </a:cxn>
              <a:cxn ang="0">
                <a:pos x="2402" y="176"/>
              </a:cxn>
              <a:cxn ang="0">
                <a:pos x="2646" y="118"/>
              </a:cxn>
              <a:cxn ang="0">
                <a:pos x="2824" y="86"/>
              </a:cxn>
              <a:cxn ang="0">
                <a:pos x="3224" y="62"/>
              </a:cxn>
              <a:cxn ang="0">
                <a:pos x="3568" y="22"/>
              </a:cxn>
              <a:cxn ang="0">
                <a:pos x="3992" y="134"/>
              </a:cxn>
              <a:cxn ang="0">
                <a:pos x="4296" y="174"/>
              </a:cxn>
              <a:cxn ang="0">
                <a:pos x="4512" y="174"/>
              </a:cxn>
              <a:cxn ang="0">
                <a:pos x="4432" y="254"/>
              </a:cxn>
              <a:cxn ang="0">
                <a:pos x="4672" y="326"/>
              </a:cxn>
              <a:cxn ang="0">
                <a:pos x="4824" y="342"/>
              </a:cxn>
              <a:cxn ang="0">
                <a:pos x="4920" y="566"/>
              </a:cxn>
              <a:cxn ang="0">
                <a:pos x="4648" y="670"/>
              </a:cxn>
              <a:cxn ang="0">
                <a:pos x="4592" y="755"/>
              </a:cxn>
              <a:cxn ang="0">
                <a:pos x="4427" y="847"/>
              </a:cxn>
              <a:cxn ang="0">
                <a:pos x="4334" y="893"/>
              </a:cxn>
              <a:cxn ang="0">
                <a:pos x="4263" y="940"/>
              </a:cxn>
              <a:cxn ang="0">
                <a:pos x="4206" y="962"/>
              </a:cxn>
              <a:cxn ang="0">
                <a:pos x="4033" y="1079"/>
              </a:cxn>
              <a:cxn ang="0">
                <a:pos x="3798" y="1194"/>
              </a:cxn>
              <a:cxn ang="0">
                <a:pos x="3669" y="1275"/>
              </a:cxn>
              <a:cxn ang="0">
                <a:pos x="3540" y="1356"/>
              </a:cxn>
              <a:cxn ang="0">
                <a:pos x="3232" y="1382"/>
              </a:cxn>
              <a:cxn ang="0">
                <a:pos x="2976" y="1446"/>
              </a:cxn>
              <a:cxn ang="0">
                <a:pos x="2728" y="1318"/>
              </a:cxn>
              <a:cxn ang="0">
                <a:pos x="2720" y="1510"/>
              </a:cxn>
              <a:cxn ang="0">
                <a:pos x="2416" y="1566"/>
              </a:cxn>
              <a:cxn ang="0">
                <a:pos x="2320" y="1486"/>
              </a:cxn>
              <a:cxn ang="0">
                <a:pos x="2064" y="1526"/>
              </a:cxn>
              <a:cxn ang="0">
                <a:pos x="1992" y="1598"/>
              </a:cxn>
              <a:cxn ang="0">
                <a:pos x="1432" y="1654"/>
              </a:cxn>
            </a:cxnLst>
            <a:rect l="0" t="0" r="r" b="b"/>
            <a:pathLst>
              <a:path w="4949" h="1732">
                <a:moveTo>
                  <a:pt x="0" y="806"/>
                </a:moveTo>
                <a:cubicBezTo>
                  <a:pt x="113" y="751"/>
                  <a:pt x="667" y="715"/>
                  <a:pt x="872" y="670"/>
                </a:cubicBezTo>
                <a:cubicBezTo>
                  <a:pt x="1077" y="609"/>
                  <a:pt x="1149" y="499"/>
                  <a:pt x="1232" y="438"/>
                </a:cubicBezTo>
                <a:cubicBezTo>
                  <a:pt x="1329" y="401"/>
                  <a:pt x="1270" y="335"/>
                  <a:pt x="1368" y="302"/>
                </a:cubicBezTo>
                <a:cubicBezTo>
                  <a:pt x="1380" y="298"/>
                  <a:pt x="1531" y="252"/>
                  <a:pt x="1544" y="246"/>
                </a:cubicBezTo>
                <a:cubicBezTo>
                  <a:pt x="1562" y="237"/>
                  <a:pt x="1676" y="227"/>
                  <a:pt x="1696" y="222"/>
                </a:cubicBezTo>
                <a:cubicBezTo>
                  <a:pt x="1867" y="177"/>
                  <a:pt x="1950" y="249"/>
                  <a:pt x="2123" y="222"/>
                </a:cubicBezTo>
                <a:cubicBezTo>
                  <a:pt x="2156" y="217"/>
                  <a:pt x="2189" y="216"/>
                  <a:pt x="2223" y="211"/>
                </a:cubicBezTo>
                <a:cubicBezTo>
                  <a:pt x="2239" y="208"/>
                  <a:pt x="2257" y="203"/>
                  <a:pt x="2273" y="199"/>
                </a:cubicBezTo>
                <a:cubicBezTo>
                  <a:pt x="2316" y="192"/>
                  <a:pt x="2402" y="176"/>
                  <a:pt x="2402" y="176"/>
                </a:cubicBezTo>
                <a:cubicBezTo>
                  <a:pt x="2477" y="142"/>
                  <a:pt x="2567" y="130"/>
                  <a:pt x="2646" y="118"/>
                </a:cubicBezTo>
                <a:cubicBezTo>
                  <a:pt x="2694" y="103"/>
                  <a:pt x="2775" y="97"/>
                  <a:pt x="2824" y="86"/>
                </a:cubicBezTo>
                <a:cubicBezTo>
                  <a:pt x="2936" y="60"/>
                  <a:pt x="3112" y="86"/>
                  <a:pt x="3224" y="62"/>
                </a:cubicBezTo>
                <a:cubicBezTo>
                  <a:pt x="3331" y="39"/>
                  <a:pt x="3459" y="40"/>
                  <a:pt x="3568" y="22"/>
                </a:cubicBezTo>
                <a:cubicBezTo>
                  <a:pt x="3695" y="0"/>
                  <a:pt x="3866" y="167"/>
                  <a:pt x="3992" y="134"/>
                </a:cubicBezTo>
                <a:cubicBezTo>
                  <a:pt x="4095" y="112"/>
                  <a:pt x="4253" y="213"/>
                  <a:pt x="4296" y="174"/>
                </a:cubicBezTo>
                <a:cubicBezTo>
                  <a:pt x="4383" y="181"/>
                  <a:pt x="4489" y="161"/>
                  <a:pt x="4512" y="174"/>
                </a:cubicBezTo>
                <a:cubicBezTo>
                  <a:pt x="4546" y="211"/>
                  <a:pt x="4390" y="233"/>
                  <a:pt x="4432" y="254"/>
                </a:cubicBezTo>
                <a:cubicBezTo>
                  <a:pt x="4459" y="279"/>
                  <a:pt x="4607" y="311"/>
                  <a:pt x="4672" y="326"/>
                </a:cubicBezTo>
                <a:cubicBezTo>
                  <a:pt x="4693" y="341"/>
                  <a:pt x="4806" y="344"/>
                  <a:pt x="4824" y="342"/>
                </a:cubicBezTo>
                <a:cubicBezTo>
                  <a:pt x="4865" y="382"/>
                  <a:pt x="4949" y="511"/>
                  <a:pt x="4920" y="566"/>
                </a:cubicBezTo>
                <a:cubicBezTo>
                  <a:pt x="4904" y="643"/>
                  <a:pt x="4686" y="636"/>
                  <a:pt x="4648" y="670"/>
                </a:cubicBezTo>
                <a:cubicBezTo>
                  <a:pt x="4625" y="690"/>
                  <a:pt x="4617" y="742"/>
                  <a:pt x="4592" y="755"/>
                </a:cubicBezTo>
                <a:cubicBezTo>
                  <a:pt x="4537" y="784"/>
                  <a:pt x="4484" y="821"/>
                  <a:pt x="4427" y="847"/>
                </a:cubicBezTo>
                <a:cubicBezTo>
                  <a:pt x="4397" y="862"/>
                  <a:pt x="4364" y="872"/>
                  <a:pt x="4334" y="893"/>
                </a:cubicBezTo>
                <a:cubicBezTo>
                  <a:pt x="4280" y="928"/>
                  <a:pt x="4334" y="912"/>
                  <a:pt x="4263" y="940"/>
                </a:cubicBezTo>
                <a:cubicBezTo>
                  <a:pt x="4244" y="947"/>
                  <a:pt x="4206" y="962"/>
                  <a:pt x="4206" y="962"/>
                </a:cubicBezTo>
                <a:cubicBezTo>
                  <a:pt x="4152" y="1007"/>
                  <a:pt x="4092" y="1056"/>
                  <a:pt x="4033" y="1079"/>
                </a:cubicBezTo>
                <a:cubicBezTo>
                  <a:pt x="3965" y="1153"/>
                  <a:pt x="3874" y="1148"/>
                  <a:pt x="3798" y="1194"/>
                </a:cubicBezTo>
                <a:cubicBezTo>
                  <a:pt x="3755" y="1219"/>
                  <a:pt x="3713" y="1252"/>
                  <a:pt x="3669" y="1275"/>
                </a:cubicBezTo>
                <a:cubicBezTo>
                  <a:pt x="3628" y="1319"/>
                  <a:pt x="3585" y="1327"/>
                  <a:pt x="3540" y="1356"/>
                </a:cubicBezTo>
                <a:cubicBezTo>
                  <a:pt x="3482" y="1394"/>
                  <a:pt x="3293" y="1365"/>
                  <a:pt x="3232" y="1382"/>
                </a:cubicBezTo>
                <a:cubicBezTo>
                  <a:pt x="3147" y="1437"/>
                  <a:pt x="3043" y="1429"/>
                  <a:pt x="2976" y="1446"/>
                </a:cubicBezTo>
                <a:cubicBezTo>
                  <a:pt x="2911" y="1501"/>
                  <a:pt x="2848" y="1267"/>
                  <a:pt x="2728" y="1318"/>
                </a:cubicBezTo>
                <a:cubicBezTo>
                  <a:pt x="2687" y="1336"/>
                  <a:pt x="2761" y="1489"/>
                  <a:pt x="2720" y="1510"/>
                </a:cubicBezTo>
                <a:cubicBezTo>
                  <a:pt x="2644" y="1548"/>
                  <a:pt x="2494" y="1536"/>
                  <a:pt x="2416" y="1566"/>
                </a:cubicBezTo>
                <a:cubicBezTo>
                  <a:pt x="2407" y="1574"/>
                  <a:pt x="2330" y="1482"/>
                  <a:pt x="2320" y="1486"/>
                </a:cubicBezTo>
                <a:cubicBezTo>
                  <a:pt x="2294" y="1498"/>
                  <a:pt x="2064" y="1526"/>
                  <a:pt x="2064" y="1526"/>
                </a:cubicBezTo>
                <a:cubicBezTo>
                  <a:pt x="2031" y="1562"/>
                  <a:pt x="2028" y="1578"/>
                  <a:pt x="1992" y="1598"/>
                </a:cubicBezTo>
                <a:cubicBezTo>
                  <a:pt x="1906" y="1732"/>
                  <a:pt x="1526" y="1529"/>
                  <a:pt x="1432" y="1654"/>
                </a:cubicBezTo>
              </a:path>
            </a:pathLst>
          </a:custGeom>
          <a:noFill/>
          <a:ln w="38100" cap="flat" cmpd="sng">
            <a:solidFill>
              <a:schemeClr val="tx1"/>
            </a:solidFill>
            <a:prstDash val="sysDot"/>
            <a:round/>
            <a:headEnd/>
            <a:tailEnd/>
          </a:ln>
          <a:effectLst/>
        </p:spPr>
        <p:txBody>
          <a:bodyPr>
            <a:spAutoFit/>
          </a:bodyPr>
          <a:lstStyle/>
          <a:p>
            <a:endParaRPr lang="es-ES"/>
          </a:p>
        </p:txBody>
      </p:sp>
    </p:spTree>
    <p:extLst>
      <p:ext uri="{BB962C8B-B14F-4D97-AF65-F5344CB8AC3E}">
        <p14:creationId xmlns:p14="http://schemas.microsoft.com/office/powerpoint/2010/main" xmlns="" val="38860360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fecha 4"/>
          <p:cNvSpPr>
            <a:spLocks noGrp="1"/>
          </p:cNvSpPr>
          <p:nvPr>
            <p:ph type="dt" sz="half" idx="15"/>
          </p:nvPr>
        </p:nvSpPr>
        <p:spPr>
          <a:xfrm>
            <a:off x="845916" y="6347695"/>
            <a:ext cx="614083" cy="105010"/>
          </a:xfrm>
        </p:spPr>
        <p:txBody>
          <a:bodyPr/>
          <a:lstStyle/>
          <a:p>
            <a:fld id="{13AA137D-DEA8-C446-91E1-52B049B7B1CA}" type="datetime1">
              <a:rPr lang="es-ES" smtClean="0"/>
              <a:pPr/>
              <a:t>26/11/2014</a:t>
            </a:fld>
            <a:endParaRPr lang="es-ES" dirty="0"/>
          </a:p>
        </p:txBody>
      </p:sp>
      <p:sp>
        <p:nvSpPr>
          <p:cNvPr id="6" name="Marcador de número de diapositiva 5"/>
          <p:cNvSpPr>
            <a:spLocks noGrp="1"/>
          </p:cNvSpPr>
          <p:nvPr>
            <p:ph type="sldNum" sz="quarter" idx="16"/>
          </p:nvPr>
        </p:nvSpPr>
        <p:spPr>
          <a:xfrm>
            <a:off x="580865" y="6347696"/>
            <a:ext cx="225585" cy="103904"/>
          </a:xfrm>
        </p:spPr>
        <p:txBody>
          <a:bodyPr/>
          <a:lstStyle/>
          <a:p>
            <a:fld id="{344E222A-A7EF-CA4E-8F6D-9B62E39074A2}" type="slidenum">
              <a:rPr lang="es-ES" smtClean="0"/>
              <a:pPr/>
              <a:t>11</a:t>
            </a:fld>
            <a:endParaRPr lang="es-ES" dirty="0"/>
          </a:p>
        </p:txBody>
      </p:sp>
      <p:sp>
        <p:nvSpPr>
          <p:cNvPr id="8" name="Marcador de texto 3"/>
          <p:cNvSpPr>
            <a:spLocks noGrp="1"/>
          </p:cNvSpPr>
          <p:nvPr>
            <p:ph type="body" sz="quarter" idx="13"/>
          </p:nvPr>
        </p:nvSpPr>
        <p:spPr>
          <a:xfrm>
            <a:off x="568329" y="832468"/>
            <a:ext cx="8372475" cy="334141"/>
          </a:xfrm>
        </p:spPr>
        <p:txBody>
          <a:bodyPr/>
          <a:lstStyle/>
          <a:p>
            <a:r>
              <a:rPr lang="es-ES" dirty="0" smtClean="0"/>
              <a:t>2.3. Ordenación y Gestión del territorio. Planes de Aislamiento Acústico.</a:t>
            </a:r>
            <a:endParaRPr lang="es-ES" dirty="0"/>
          </a:p>
        </p:txBody>
      </p:sp>
      <p:sp>
        <p:nvSpPr>
          <p:cNvPr id="17" name="Marcador de texto 1"/>
          <p:cNvSpPr>
            <a:spLocks noGrp="1"/>
          </p:cNvSpPr>
          <p:nvPr>
            <p:ph type="body" sz="quarter" idx="4294967295"/>
          </p:nvPr>
        </p:nvSpPr>
        <p:spPr>
          <a:xfrm>
            <a:off x="1449704" y="6318645"/>
            <a:ext cx="4333985" cy="144000"/>
          </a:xfrm>
          <a:prstGeom prst="rect">
            <a:avLst/>
          </a:prstGeom>
        </p:spPr>
        <p:txBody>
          <a:bodyPr anchor="ctr" anchorCtr="0"/>
          <a:lstStyle/>
          <a:p>
            <a:pPr>
              <a:buNone/>
            </a:pPr>
            <a:r>
              <a:rPr lang="es-ES" sz="800" b="1" dirty="0" smtClean="0">
                <a:solidFill>
                  <a:srgbClr val="1A2732"/>
                </a:solidFill>
                <a:latin typeface="Arial" pitchFamily="34" charset="0"/>
                <a:cs typeface="Arial" pitchFamily="34" charset="0"/>
              </a:rPr>
              <a:t>Dirección de Planificación y Medio Ambiente. </a:t>
            </a:r>
            <a:r>
              <a:rPr lang="es-ES" sz="800" dirty="0" smtClean="0">
                <a:solidFill>
                  <a:srgbClr val="1A2732"/>
                </a:solidFill>
                <a:latin typeface="Arial" pitchFamily="34" charset="0"/>
                <a:cs typeface="Arial" pitchFamily="34" charset="0"/>
              </a:rPr>
              <a:t>División de Mediación Ambiental</a:t>
            </a:r>
          </a:p>
        </p:txBody>
      </p:sp>
      <p:sp>
        <p:nvSpPr>
          <p:cNvPr id="19" name="Título 1"/>
          <p:cNvSpPr>
            <a:spLocks noGrp="1"/>
          </p:cNvSpPr>
          <p:nvPr>
            <p:ph type="title"/>
          </p:nvPr>
        </p:nvSpPr>
        <p:spPr>
          <a:xfrm>
            <a:off x="580854" y="410983"/>
            <a:ext cx="2638596" cy="92333"/>
          </a:xfrm>
        </p:spPr>
        <p:txBody>
          <a:bodyPr/>
          <a:lstStyle/>
          <a:p>
            <a:r>
              <a:rPr lang="es-ES" dirty="0" smtClean="0"/>
              <a:t>APLICACIÓN DE LA DIRECTIVA 2002/49/CE. JORNADAS CEDEX</a:t>
            </a:r>
            <a:endParaRPr lang="es-ES" dirty="0"/>
          </a:p>
        </p:txBody>
      </p:sp>
      <p:graphicFrame>
        <p:nvGraphicFramePr>
          <p:cNvPr id="3074" name="Object 2"/>
          <p:cNvGraphicFramePr>
            <a:graphicFrameLocks noChangeAspect="1"/>
          </p:cNvGraphicFramePr>
          <p:nvPr/>
        </p:nvGraphicFramePr>
        <p:xfrm>
          <a:off x="573689" y="1166609"/>
          <a:ext cx="5424211" cy="4811934"/>
        </p:xfrm>
        <a:graphic>
          <a:graphicData uri="http://schemas.openxmlformats.org/presentationml/2006/ole">
            <p:oleObj spid="_x0000_s3074" name="Diapositiva" r:id="rId3" imgW="4393785" imgH="3296586" progId="PowerPoint.Slide.12">
              <p:embed/>
            </p:oleObj>
          </a:graphicData>
        </a:graphic>
      </p:graphicFrame>
      <p:cxnSp>
        <p:nvCxnSpPr>
          <p:cNvPr id="11" name="AutoShape 7"/>
          <p:cNvCxnSpPr>
            <a:cxnSpLocks noChangeShapeType="1"/>
          </p:cNvCxnSpPr>
          <p:nvPr/>
        </p:nvCxnSpPr>
        <p:spPr bwMode="auto">
          <a:xfrm rot="16200000" flipH="1">
            <a:off x="7169218" y="3633477"/>
            <a:ext cx="828000" cy="0"/>
          </a:xfrm>
          <a:prstGeom prst="straightConnector1">
            <a:avLst/>
          </a:prstGeom>
          <a:noFill/>
          <a:ln w="139700">
            <a:solidFill>
              <a:srgbClr val="96CE00"/>
            </a:solidFill>
            <a:round/>
            <a:headEnd/>
            <a:tailEnd type="triangle" w="med" len="med"/>
          </a:ln>
          <a:effectLst>
            <a:outerShdw dist="35921" dir="2700000" algn="ctr" rotWithShape="0">
              <a:schemeClr val="bg2"/>
            </a:outerShdw>
          </a:effectLst>
        </p:spPr>
      </p:cxnSp>
      <p:pic>
        <p:nvPicPr>
          <p:cNvPr id="3078" name="Picture 6"/>
          <p:cNvPicPr>
            <a:picLocks noChangeAspect="1" noChangeArrowheads="1"/>
          </p:cNvPicPr>
          <p:nvPr/>
        </p:nvPicPr>
        <p:blipFill>
          <a:blip r:embed="rId4"/>
          <a:srcRect/>
          <a:stretch>
            <a:fillRect/>
          </a:stretch>
        </p:blipFill>
        <p:spPr bwMode="auto">
          <a:xfrm>
            <a:off x="6235430" y="1261205"/>
            <a:ext cx="2695575" cy="1828800"/>
          </a:xfrm>
          <a:prstGeom prst="rect">
            <a:avLst/>
          </a:prstGeom>
          <a:gradFill>
            <a:gsLst>
              <a:gs pos="0">
                <a:schemeClr val="bg1">
                  <a:lumMod val="75000"/>
                </a:schemeClr>
              </a:gs>
              <a:gs pos="50000">
                <a:schemeClr val="bg1"/>
              </a:gs>
              <a:gs pos="100000">
                <a:schemeClr val="accent1">
                  <a:tint val="23500"/>
                  <a:satMod val="160000"/>
                </a:schemeClr>
              </a:gs>
            </a:gsLst>
            <a:lin ang="5400000" scaled="0"/>
          </a:gradFill>
          <a:ln w="9525">
            <a:solidFill>
              <a:schemeClr val="hlink"/>
            </a:solidFill>
            <a:miter lim="800000"/>
            <a:headEnd/>
            <a:tailEnd/>
          </a:ln>
          <a:effectLst>
            <a:outerShdw dist="89803" dir="2700000" algn="ctr" rotWithShape="0">
              <a:srgbClr val="C0C0C0">
                <a:alpha val="50000"/>
              </a:srgbClr>
            </a:outerShdw>
          </a:effectLst>
        </p:spPr>
      </p:pic>
      <p:pic>
        <p:nvPicPr>
          <p:cNvPr id="3079" name="Picture 7"/>
          <p:cNvPicPr>
            <a:picLocks noChangeAspect="1" noChangeArrowheads="1"/>
          </p:cNvPicPr>
          <p:nvPr/>
        </p:nvPicPr>
        <p:blipFill>
          <a:blip r:embed="rId5"/>
          <a:srcRect/>
          <a:stretch>
            <a:fillRect/>
          </a:stretch>
        </p:blipFill>
        <p:spPr bwMode="auto">
          <a:xfrm>
            <a:off x="6330680" y="4158644"/>
            <a:ext cx="2600325" cy="1743075"/>
          </a:xfrm>
          <a:prstGeom prst="rect">
            <a:avLst/>
          </a:prstGeom>
          <a:gradFill>
            <a:gsLst>
              <a:gs pos="0">
                <a:schemeClr val="bg1">
                  <a:lumMod val="75000"/>
                </a:schemeClr>
              </a:gs>
              <a:gs pos="50000">
                <a:schemeClr val="bg1"/>
              </a:gs>
              <a:gs pos="100000">
                <a:schemeClr val="accent1">
                  <a:tint val="23500"/>
                  <a:satMod val="160000"/>
                </a:schemeClr>
              </a:gs>
            </a:gsLst>
            <a:lin ang="5400000" scaled="0"/>
          </a:gradFill>
          <a:ln w="9525">
            <a:solidFill>
              <a:schemeClr val="hlink"/>
            </a:solidFill>
            <a:miter lim="800000"/>
            <a:headEnd/>
            <a:tailEnd/>
          </a:ln>
          <a:effectLst>
            <a:outerShdw dist="89803" dir="2700000" algn="ctr" rotWithShape="0">
              <a:srgbClr val="C0C0C0">
                <a:alpha val="50000"/>
              </a:srgbClr>
            </a:outerShdw>
          </a:effectLst>
        </p:spPr>
      </p:pic>
    </p:spTree>
    <p:extLst>
      <p:ext uri="{BB962C8B-B14F-4D97-AF65-F5344CB8AC3E}">
        <p14:creationId xmlns:p14="http://schemas.microsoft.com/office/powerpoint/2010/main" xmlns="" val="388603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up)">
                                      <p:cBhvr>
                                        <p:cTn id="9" dur="2000"/>
                                        <p:tgtEl>
                                          <p:spTgt spid="11"/>
                                        </p:tgtEl>
                                      </p:cBhvr>
                                    </p:animEffec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30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fecha 4"/>
          <p:cNvSpPr>
            <a:spLocks noGrp="1"/>
          </p:cNvSpPr>
          <p:nvPr>
            <p:ph type="dt" sz="half" idx="15"/>
          </p:nvPr>
        </p:nvSpPr>
        <p:spPr>
          <a:xfrm>
            <a:off x="845916" y="6347695"/>
            <a:ext cx="614083" cy="105010"/>
          </a:xfrm>
        </p:spPr>
        <p:txBody>
          <a:bodyPr/>
          <a:lstStyle/>
          <a:p>
            <a:fld id="{13AA137D-DEA8-C446-91E1-52B049B7B1CA}" type="datetime1">
              <a:rPr lang="es-ES" smtClean="0"/>
              <a:pPr/>
              <a:t>26/11/2014</a:t>
            </a:fld>
            <a:endParaRPr lang="es-ES" dirty="0"/>
          </a:p>
        </p:txBody>
      </p:sp>
      <p:sp>
        <p:nvSpPr>
          <p:cNvPr id="6" name="Marcador de número de diapositiva 5"/>
          <p:cNvSpPr>
            <a:spLocks noGrp="1"/>
          </p:cNvSpPr>
          <p:nvPr>
            <p:ph type="sldNum" sz="quarter" idx="16"/>
          </p:nvPr>
        </p:nvSpPr>
        <p:spPr>
          <a:xfrm>
            <a:off x="580865" y="6347696"/>
            <a:ext cx="225585" cy="103904"/>
          </a:xfrm>
        </p:spPr>
        <p:txBody>
          <a:bodyPr/>
          <a:lstStyle/>
          <a:p>
            <a:fld id="{344E222A-A7EF-CA4E-8F6D-9B62E39074A2}" type="slidenum">
              <a:rPr lang="es-ES" smtClean="0"/>
              <a:pPr/>
              <a:t>12</a:t>
            </a:fld>
            <a:endParaRPr lang="es-ES" dirty="0"/>
          </a:p>
        </p:txBody>
      </p:sp>
      <p:sp>
        <p:nvSpPr>
          <p:cNvPr id="8" name="Marcador de texto 3"/>
          <p:cNvSpPr>
            <a:spLocks noGrp="1"/>
          </p:cNvSpPr>
          <p:nvPr>
            <p:ph type="body" sz="quarter" idx="13"/>
          </p:nvPr>
        </p:nvSpPr>
        <p:spPr>
          <a:xfrm>
            <a:off x="568329" y="832468"/>
            <a:ext cx="8372475" cy="334141"/>
          </a:xfrm>
        </p:spPr>
        <p:txBody>
          <a:bodyPr/>
          <a:lstStyle/>
          <a:p>
            <a:r>
              <a:rPr lang="es-ES" dirty="0" smtClean="0"/>
              <a:t>2.4. Restricciones operativas y Procedimientos Operacionales.</a:t>
            </a:r>
            <a:endParaRPr lang="es-ES" dirty="0"/>
          </a:p>
        </p:txBody>
      </p:sp>
      <p:sp>
        <p:nvSpPr>
          <p:cNvPr id="17" name="Marcador de texto 1"/>
          <p:cNvSpPr>
            <a:spLocks noGrp="1"/>
          </p:cNvSpPr>
          <p:nvPr>
            <p:ph type="body" sz="quarter" idx="4294967295"/>
          </p:nvPr>
        </p:nvSpPr>
        <p:spPr>
          <a:xfrm>
            <a:off x="1449704" y="6318645"/>
            <a:ext cx="4333985" cy="144000"/>
          </a:xfrm>
          <a:prstGeom prst="rect">
            <a:avLst/>
          </a:prstGeom>
        </p:spPr>
        <p:txBody>
          <a:bodyPr anchor="ctr" anchorCtr="0"/>
          <a:lstStyle/>
          <a:p>
            <a:pPr>
              <a:buNone/>
            </a:pPr>
            <a:r>
              <a:rPr lang="es-ES" sz="800" b="1" dirty="0" smtClean="0">
                <a:solidFill>
                  <a:srgbClr val="1A2732"/>
                </a:solidFill>
                <a:latin typeface="Arial" pitchFamily="34" charset="0"/>
                <a:cs typeface="Arial" pitchFamily="34" charset="0"/>
              </a:rPr>
              <a:t>Dirección de Planificación y Medio Ambiente. </a:t>
            </a:r>
            <a:r>
              <a:rPr lang="es-ES" sz="800" dirty="0" smtClean="0">
                <a:solidFill>
                  <a:srgbClr val="1A2732"/>
                </a:solidFill>
                <a:latin typeface="Arial" pitchFamily="34" charset="0"/>
                <a:cs typeface="Arial" pitchFamily="34" charset="0"/>
              </a:rPr>
              <a:t>División de Mediación Ambiental</a:t>
            </a:r>
          </a:p>
        </p:txBody>
      </p:sp>
      <p:sp>
        <p:nvSpPr>
          <p:cNvPr id="19" name="Título 1"/>
          <p:cNvSpPr>
            <a:spLocks noGrp="1"/>
          </p:cNvSpPr>
          <p:nvPr>
            <p:ph type="title"/>
          </p:nvPr>
        </p:nvSpPr>
        <p:spPr>
          <a:xfrm>
            <a:off x="580854" y="410983"/>
            <a:ext cx="2638596" cy="92333"/>
          </a:xfrm>
        </p:spPr>
        <p:txBody>
          <a:bodyPr/>
          <a:lstStyle/>
          <a:p>
            <a:r>
              <a:rPr lang="es-ES" dirty="0" smtClean="0"/>
              <a:t>APLICACIÓN DE LA DIRECTIVA 2002/49/CE. JORNADAS CEDEX</a:t>
            </a:r>
            <a:endParaRPr lang="es-ES" dirty="0"/>
          </a:p>
        </p:txBody>
      </p:sp>
      <p:graphicFrame>
        <p:nvGraphicFramePr>
          <p:cNvPr id="7" name="6 Tabla"/>
          <p:cNvGraphicFramePr>
            <a:graphicFrameLocks noGrp="1"/>
          </p:cNvGraphicFramePr>
          <p:nvPr/>
        </p:nvGraphicFramePr>
        <p:xfrm>
          <a:off x="357188" y="1618120"/>
          <a:ext cx="8429685" cy="3282995"/>
        </p:xfrm>
        <a:graphic>
          <a:graphicData uri="http://schemas.openxmlformats.org/drawingml/2006/table">
            <a:tbl>
              <a:tblPr/>
              <a:tblGrid>
                <a:gridCol w="1303343"/>
                <a:gridCol w="768359"/>
                <a:gridCol w="526511"/>
                <a:gridCol w="647435"/>
                <a:gridCol w="647435"/>
                <a:gridCol w="648086"/>
                <a:gridCol w="745243"/>
                <a:gridCol w="550929"/>
                <a:gridCol w="648086"/>
                <a:gridCol w="648086"/>
                <a:gridCol w="648086"/>
                <a:gridCol w="648086"/>
              </a:tblGrid>
              <a:tr h="168737">
                <a:tc rowSpan="2">
                  <a:txBody>
                    <a:bodyPr/>
                    <a:lstStyle/>
                    <a:p>
                      <a:pPr algn="ctr">
                        <a:spcBef>
                          <a:spcPts val="2400"/>
                        </a:spcBef>
                        <a:spcAft>
                          <a:spcPts val="0"/>
                        </a:spcAft>
                      </a:pPr>
                      <a:r>
                        <a:rPr lang="es-ES" sz="1050" b="1" dirty="0" smtClean="0">
                          <a:latin typeface="+mn-lt"/>
                          <a:ea typeface="Times New Roman"/>
                          <a:cs typeface="Times New Roman"/>
                        </a:rPr>
                        <a:t>AEROPUERTOS</a:t>
                      </a:r>
                      <a:endParaRPr lang="es-ES" sz="1050" b="1" dirty="0">
                        <a:latin typeface="+mn-lt"/>
                        <a:ea typeface="Times New Roman"/>
                        <a:cs typeface="Times New Roman"/>
                      </a:endParaRPr>
                    </a:p>
                  </a:txBody>
                  <a:tcPr marL="9429" marR="9429" marT="94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6">
                  <a:txBody>
                    <a:bodyPr/>
                    <a:lstStyle/>
                    <a:p>
                      <a:pPr algn="ctr">
                        <a:spcAft>
                          <a:spcPts val="0"/>
                        </a:spcAft>
                      </a:pPr>
                      <a:r>
                        <a:rPr lang="es-ES" sz="1000" b="1">
                          <a:solidFill>
                            <a:srgbClr val="FFFFFF"/>
                          </a:solidFill>
                          <a:latin typeface="+mn-lt"/>
                          <a:ea typeface="Arial Unicode MS"/>
                          <a:cs typeface="Arial"/>
                        </a:rPr>
                        <a:t>Restricciones Operativas</a:t>
                      </a:r>
                      <a:endParaRPr lang="es-ES" sz="110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5">
                  <a:txBody>
                    <a:bodyPr/>
                    <a:lstStyle/>
                    <a:p>
                      <a:pPr algn="ctr">
                        <a:spcAft>
                          <a:spcPts val="0"/>
                        </a:spcAft>
                      </a:pPr>
                      <a:r>
                        <a:rPr lang="es-ES" sz="1000" b="1">
                          <a:solidFill>
                            <a:srgbClr val="FFFFFF"/>
                          </a:solidFill>
                          <a:latin typeface="+mn-lt"/>
                          <a:ea typeface="Arial Unicode MS"/>
                          <a:cs typeface="Arial"/>
                        </a:rPr>
                        <a:t>Procedimientos Operacionales</a:t>
                      </a:r>
                      <a:endParaRPr lang="es-ES" sz="110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706481">
                <a:tc vMerge="1">
                  <a:txBody>
                    <a:bodyPr/>
                    <a:lstStyle/>
                    <a:p>
                      <a:endParaRPr lang="es-ES"/>
                    </a:p>
                  </a:txBody>
                  <a:tcPr/>
                </a:tc>
                <a:tc>
                  <a:txBody>
                    <a:bodyPr/>
                    <a:lstStyle/>
                    <a:p>
                      <a:pPr algn="ctr">
                        <a:spcAft>
                          <a:spcPts val="0"/>
                        </a:spcAft>
                      </a:pPr>
                      <a:r>
                        <a:rPr lang="es-ES" sz="800" b="1">
                          <a:solidFill>
                            <a:srgbClr val="FFFFFF"/>
                          </a:solidFill>
                          <a:latin typeface="+mn-lt"/>
                          <a:ea typeface="Times New Roman"/>
                          <a:cs typeface="Arial"/>
                        </a:rPr>
                        <a:t>(1)</a:t>
                      </a:r>
                      <a:endParaRPr lang="es-ES" sz="1100">
                        <a:latin typeface="+mn-lt"/>
                        <a:ea typeface="Times New Roman"/>
                        <a:cs typeface="Times New Roman"/>
                      </a:endParaRPr>
                    </a:p>
                    <a:p>
                      <a:pPr algn="ctr">
                        <a:spcAft>
                          <a:spcPts val="0"/>
                        </a:spcAft>
                      </a:pPr>
                      <a:r>
                        <a:rPr lang="es-ES" sz="800" b="1">
                          <a:solidFill>
                            <a:srgbClr val="FFFFFF"/>
                          </a:solidFill>
                          <a:latin typeface="+mn-lt"/>
                          <a:ea typeface="Times New Roman"/>
                          <a:cs typeface="Arial"/>
                        </a:rPr>
                        <a:t>Restricción Aeronaves Marginalmente Conformes</a:t>
                      </a:r>
                      <a:endParaRPr lang="es-ES" sz="1100">
                        <a:latin typeface="+mn-lt"/>
                        <a:ea typeface="Times New Roman"/>
                        <a:cs typeface="Times New Roman"/>
                      </a:endParaRPr>
                    </a:p>
                  </a:txBody>
                  <a:tcPr marL="9429" marR="9429" marT="94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c>
                  <a:txBody>
                    <a:bodyPr/>
                    <a:lstStyle/>
                    <a:p>
                      <a:pPr algn="ctr">
                        <a:spcAft>
                          <a:spcPts val="0"/>
                        </a:spcAft>
                      </a:pPr>
                      <a:r>
                        <a:rPr lang="es-ES" sz="800" b="1" dirty="0">
                          <a:solidFill>
                            <a:srgbClr val="FFFFFF"/>
                          </a:solidFill>
                          <a:latin typeface="+mn-lt"/>
                          <a:ea typeface="Times New Roman"/>
                          <a:cs typeface="Times New Roman"/>
                        </a:rPr>
                        <a:t>(2)</a:t>
                      </a:r>
                      <a:endParaRPr lang="es-ES" sz="1050" b="1" dirty="0">
                        <a:solidFill>
                          <a:srgbClr val="FFFFFF"/>
                        </a:solidFill>
                        <a:latin typeface="+mn-lt"/>
                        <a:ea typeface="Times New Roman"/>
                        <a:cs typeface="Times New Roman"/>
                      </a:endParaRPr>
                    </a:p>
                    <a:p>
                      <a:pPr algn="ctr">
                        <a:spcAft>
                          <a:spcPts val="0"/>
                        </a:spcAft>
                      </a:pPr>
                      <a:r>
                        <a:rPr lang="es-ES" sz="800" b="1" dirty="0">
                          <a:solidFill>
                            <a:srgbClr val="FFFFFF"/>
                          </a:solidFill>
                          <a:latin typeface="+mn-lt"/>
                          <a:ea typeface="Times New Roman"/>
                          <a:cs typeface="Times New Roman"/>
                        </a:rPr>
                        <a:t>Cuota de</a:t>
                      </a:r>
                      <a:endParaRPr lang="es-ES" sz="1050" b="1" dirty="0">
                        <a:solidFill>
                          <a:srgbClr val="FFFFFF"/>
                        </a:solidFill>
                        <a:latin typeface="+mn-lt"/>
                        <a:ea typeface="Times New Roman"/>
                        <a:cs typeface="Times New Roman"/>
                      </a:endParaRPr>
                    </a:p>
                    <a:p>
                      <a:pPr algn="ctr">
                        <a:spcAft>
                          <a:spcPts val="0"/>
                        </a:spcAft>
                      </a:pPr>
                      <a:r>
                        <a:rPr lang="es-ES" sz="800" b="1" dirty="0">
                          <a:solidFill>
                            <a:srgbClr val="FFFFFF"/>
                          </a:solidFill>
                          <a:latin typeface="+mn-lt"/>
                          <a:ea typeface="Times New Roman"/>
                          <a:cs typeface="Times New Roman"/>
                        </a:rPr>
                        <a:t> Ruido</a:t>
                      </a:r>
                      <a:endParaRPr lang="es-ES" sz="1050" b="1" dirty="0">
                        <a:solidFill>
                          <a:srgbClr val="FFFFFF"/>
                        </a:solidFill>
                        <a:latin typeface="+mn-lt"/>
                        <a:ea typeface="Times New Roman"/>
                        <a:cs typeface="Times New Roman"/>
                      </a:endParaRPr>
                    </a:p>
                  </a:txBody>
                  <a:tcPr marL="9429" marR="9429" marT="94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c>
                  <a:txBody>
                    <a:bodyPr/>
                    <a:lstStyle/>
                    <a:p>
                      <a:pPr algn="ctr">
                        <a:spcAft>
                          <a:spcPts val="0"/>
                        </a:spcAft>
                      </a:pPr>
                      <a:r>
                        <a:rPr lang="es-ES" sz="800" b="1">
                          <a:solidFill>
                            <a:srgbClr val="FFFFFF"/>
                          </a:solidFill>
                          <a:latin typeface="+mn-lt"/>
                          <a:ea typeface="Times New Roman"/>
                          <a:cs typeface="Arial"/>
                        </a:rPr>
                        <a:t>(3)</a:t>
                      </a:r>
                      <a:endParaRPr lang="es-ES" sz="1100">
                        <a:latin typeface="+mn-lt"/>
                        <a:ea typeface="Times New Roman"/>
                        <a:cs typeface="Times New Roman"/>
                      </a:endParaRPr>
                    </a:p>
                    <a:p>
                      <a:pPr algn="ctr">
                        <a:spcAft>
                          <a:spcPts val="0"/>
                        </a:spcAft>
                      </a:pPr>
                      <a:r>
                        <a:rPr lang="es-ES" sz="800" b="1">
                          <a:solidFill>
                            <a:srgbClr val="FFFFFF"/>
                          </a:solidFill>
                          <a:latin typeface="+mn-lt"/>
                          <a:ea typeface="Times New Roman"/>
                          <a:cs typeface="Arial"/>
                        </a:rPr>
                        <a:t>Restricción prueba de Motores</a:t>
                      </a:r>
                      <a:endParaRPr lang="es-ES" sz="1100">
                        <a:latin typeface="+mn-lt"/>
                        <a:ea typeface="Times New Roman"/>
                        <a:cs typeface="Times New Roman"/>
                      </a:endParaRPr>
                    </a:p>
                  </a:txBody>
                  <a:tcPr marL="9429" marR="9429" marT="94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c>
                  <a:txBody>
                    <a:bodyPr/>
                    <a:lstStyle/>
                    <a:p>
                      <a:pPr algn="ctr">
                        <a:spcAft>
                          <a:spcPts val="0"/>
                        </a:spcAft>
                      </a:pPr>
                      <a:r>
                        <a:rPr lang="es-ES" sz="800" b="1">
                          <a:solidFill>
                            <a:srgbClr val="FFFFFF"/>
                          </a:solidFill>
                          <a:latin typeface="+mn-lt"/>
                          <a:ea typeface="Times New Roman"/>
                          <a:cs typeface="Arial"/>
                        </a:rPr>
                        <a:t>(4)</a:t>
                      </a:r>
                      <a:endParaRPr lang="es-ES" sz="1100">
                        <a:latin typeface="+mn-lt"/>
                        <a:ea typeface="Times New Roman"/>
                        <a:cs typeface="Times New Roman"/>
                      </a:endParaRPr>
                    </a:p>
                    <a:p>
                      <a:pPr algn="ctr">
                        <a:spcAft>
                          <a:spcPts val="0"/>
                        </a:spcAft>
                      </a:pPr>
                      <a:r>
                        <a:rPr lang="es-ES" sz="800" b="1">
                          <a:solidFill>
                            <a:srgbClr val="FFFFFF"/>
                          </a:solidFill>
                          <a:latin typeface="+mn-lt"/>
                          <a:ea typeface="Times New Roman"/>
                          <a:cs typeface="Arial"/>
                        </a:rPr>
                        <a:t>Restricción uso de  Potencia Reversa</a:t>
                      </a:r>
                      <a:endParaRPr lang="es-ES" sz="1100">
                        <a:latin typeface="+mn-lt"/>
                        <a:ea typeface="Times New Roman"/>
                        <a:cs typeface="Times New Roman"/>
                      </a:endParaRPr>
                    </a:p>
                  </a:txBody>
                  <a:tcPr marL="9429" marR="9429" marT="94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c>
                  <a:txBody>
                    <a:bodyPr/>
                    <a:lstStyle/>
                    <a:p>
                      <a:pPr algn="ctr">
                        <a:spcAft>
                          <a:spcPts val="0"/>
                        </a:spcAft>
                      </a:pPr>
                      <a:r>
                        <a:rPr lang="es-ES" sz="800" b="1">
                          <a:solidFill>
                            <a:srgbClr val="FFFFFF"/>
                          </a:solidFill>
                          <a:latin typeface="+mn-lt"/>
                          <a:ea typeface="Times New Roman"/>
                          <a:cs typeface="Arial"/>
                        </a:rPr>
                        <a:t>(5)</a:t>
                      </a:r>
                      <a:endParaRPr lang="es-ES" sz="1100">
                        <a:latin typeface="+mn-lt"/>
                        <a:ea typeface="Times New Roman"/>
                        <a:cs typeface="Times New Roman"/>
                      </a:endParaRPr>
                    </a:p>
                    <a:p>
                      <a:pPr algn="ctr">
                        <a:spcAft>
                          <a:spcPts val="0"/>
                        </a:spcAft>
                      </a:pPr>
                      <a:r>
                        <a:rPr lang="es-ES" sz="800" b="1">
                          <a:solidFill>
                            <a:srgbClr val="FFFFFF"/>
                          </a:solidFill>
                          <a:latin typeface="+mn-lt"/>
                          <a:ea typeface="Times New Roman"/>
                          <a:cs typeface="Arial"/>
                        </a:rPr>
                        <a:t>Restricción Uso APU</a:t>
                      </a:r>
                      <a:endParaRPr lang="es-ES" sz="1100">
                        <a:latin typeface="+mn-lt"/>
                        <a:ea typeface="Times New Roman"/>
                        <a:cs typeface="Times New Roman"/>
                      </a:endParaRPr>
                    </a:p>
                  </a:txBody>
                  <a:tcPr marL="9429" marR="9429" marT="94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c>
                  <a:txBody>
                    <a:bodyPr/>
                    <a:lstStyle/>
                    <a:p>
                      <a:pPr algn="ctr">
                        <a:spcAft>
                          <a:spcPts val="0"/>
                        </a:spcAft>
                      </a:pPr>
                      <a:r>
                        <a:rPr lang="es-ES" sz="800" b="1">
                          <a:solidFill>
                            <a:srgbClr val="FFFFFF"/>
                          </a:solidFill>
                          <a:latin typeface="+mn-lt"/>
                          <a:ea typeface="Times New Roman"/>
                          <a:cs typeface="Arial"/>
                        </a:rPr>
                        <a:t>(6)</a:t>
                      </a:r>
                      <a:endParaRPr lang="es-ES" sz="1100">
                        <a:latin typeface="+mn-lt"/>
                        <a:ea typeface="Times New Roman"/>
                        <a:cs typeface="Times New Roman"/>
                      </a:endParaRPr>
                    </a:p>
                    <a:p>
                      <a:pPr algn="ctr">
                        <a:spcAft>
                          <a:spcPts val="0"/>
                        </a:spcAft>
                      </a:pPr>
                      <a:r>
                        <a:rPr lang="es-ES" sz="800" b="1">
                          <a:solidFill>
                            <a:srgbClr val="FFFFFF"/>
                          </a:solidFill>
                          <a:latin typeface="+mn-lt"/>
                          <a:ea typeface="Times New Roman"/>
                          <a:cs typeface="Arial"/>
                        </a:rPr>
                        <a:t>Restricción Vuelos de Entrenamiento</a:t>
                      </a:r>
                      <a:endParaRPr lang="es-ES" sz="1100">
                        <a:latin typeface="+mn-lt"/>
                        <a:ea typeface="Times New Roman"/>
                        <a:cs typeface="Times New Roman"/>
                      </a:endParaRPr>
                    </a:p>
                  </a:txBody>
                  <a:tcPr marL="9429" marR="9429" marT="94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c>
                  <a:txBody>
                    <a:bodyPr/>
                    <a:lstStyle/>
                    <a:p>
                      <a:pPr algn="ctr">
                        <a:spcAft>
                          <a:spcPts val="0"/>
                        </a:spcAft>
                      </a:pPr>
                      <a:r>
                        <a:rPr lang="es-ES" sz="800" b="1">
                          <a:solidFill>
                            <a:srgbClr val="FFFFFF"/>
                          </a:solidFill>
                          <a:latin typeface="+mn-lt"/>
                          <a:ea typeface="Times New Roman"/>
                          <a:cs typeface="Arial"/>
                        </a:rPr>
                        <a:t>(7)</a:t>
                      </a:r>
                      <a:endParaRPr lang="es-ES" sz="1100">
                        <a:latin typeface="+mn-lt"/>
                        <a:ea typeface="Times New Roman"/>
                        <a:cs typeface="Times New Roman"/>
                      </a:endParaRPr>
                    </a:p>
                    <a:p>
                      <a:pPr algn="ctr">
                        <a:spcAft>
                          <a:spcPts val="0"/>
                        </a:spcAft>
                      </a:pPr>
                      <a:r>
                        <a:rPr lang="es-ES" sz="800" b="1">
                          <a:solidFill>
                            <a:srgbClr val="FFFFFF"/>
                          </a:solidFill>
                          <a:latin typeface="+mn-lt"/>
                          <a:ea typeface="Times New Roman"/>
                          <a:cs typeface="Arial"/>
                        </a:rPr>
                        <a:t>Utilización pistas preferentes</a:t>
                      </a:r>
                      <a:endParaRPr lang="es-ES" sz="1100">
                        <a:latin typeface="+mn-lt"/>
                        <a:ea typeface="Times New Roman"/>
                        <a:cs typeface="Times New Roman"/>
                      </a:endParaRPr>
                    </a:p>
                  </a:txBody>
                  <a:tcPr marL="9429" marR="9429" marT="94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s-ES" sz="800" b="1">
                          <a:solidFill>
                            <a:srgbClr val="FFFFFF"/>
                          </a:solidFill>
                          <a:latin typeface="+mn-lt"/>
                          <a:ea typeface="Times New Roman"/>
                          <a:cs typeface="Arial"/>
                        </a:rPr>
                        <a:t>(8)</a:t>
                      </a:r>
                      <a:endParaRPr lang="es-ES" sz="1100">
                        <a:latin typeface="+mn-lt"/>
                        <a:ea typeface="Times New Roman"/>
                        <a:cs typeface="Times New Roman"/>
                      </a:endParaRPr>
                    </a:p>
                    <a:p>
                      <a:pPr algn="ctr">
                        <a:spcAft>
                          <a:spcPts val="0"/>
                        </a:spcAft>
                      </a:pPr>
                      <a:r>
                        <a:rPr lang="es-ES" sz="800" b="1">
                          <a:solidFill>
                            <a:srgbClr val="FFFFFF"/>
                          </a:solidFill>
                          <a:latin typeface="+mn-lt"/>
                          <a:ea typeface="Times New Roman"/>
                          <a:cs typeface="Arial"/>
                        </a:rPr>
                        <a:t>Utilización rutas preferentes</a:t>
                      </a:r>
                      <a:endParaRPr lang="es-ES" sz="1100">
                        <a:latin typeface="+mn-lt"/>
                        <a:ea typeface="Times New Roman"/>
                        <a:cs typeface="Times New Roman"/>
                      </a:endParaRPr>
                    </a:p>
                  </a:txBody>
                  <a:tcPr marL="9429" marR="9429" marT="94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s-ES" sz="800" b="1">
                          <a:solidFill>
                            <a:srgbClr val="FFFFFF"/>
                          </a:solidFill>
                          <a:latin typeface="+mn-lt"/>
                          <a:ea typeface="Times New Roman"/>
                          <a:cs typeface="Arial"/>
                        </a:rPr>
                        <a:t>(9)</a:t>
                      </a:r>
                      <a:endParaRPr lang="es-ES" sz="1100">
                        <a:latin typeface="+mn-lt"/>
                        <a:ea typeface="Times New Roman"/>
                        <a:cs typeface="Times New Roman"/>
                      </a:endParaRPr>
                    </a:p>
                    <a:p>
                      <a:pPr algn="ctr">
                        <a:spcAft>
                          <a:spcPts val="0"/>
                        </a:spcAft>
                      </a:pPr>
                      <a:r>
                        <a:rPr lang="es-ES" sz="800" b="1">
                          <a:solidFill>
                            <a:srgbClr val="FFFFFF"/>
                          </a:solidFill>
                          <a:latin typeface="+mn-lt"/>
                          <a:ea typeface="Times New Roman"/>
                          <a:cs typeface="Arial"/>
                        </a:rPr>
                        <a:t>Evitar</a:t>
                      </a:r>
                      <a:endParaRPr lang="es-ES" sz="1100">
                        <a:latin typeface="+mn-lt"/>
                        <a:ea typeface="Times New Roman"/>
                        <a:cs typeface="Times New Roman"/>
                      </a:endParaRPr>
                    </a:p>
                    <a:p>
                      <a:pPr algn="ctr">
                        <a:spcAft>
                          <a:spcPts val="0"/>
                        </a:spcAft>
                      </a:pPr>
                      <a:r>
                        <a:rPr lang="es-ES" sz="800" b="1">
                          <a:solidFill>
                            <a:srgbClr val="FFFFFF"/>
                          </a:solidFill>
                          <a:latin typeface="+mn-lt"/>
                          <a:ea typeface="Times New Roman"/>
                          <a:cs typeface="Arial"/>
                        </a:rPr>
                        <a:t>sobrevuelo núcleos urbanos</a:t>
                      </a:r>
                      <a:endParaRPr lang="es-ES" sz="1100">
                        <a:latin typeface="+mn-lt"/>
                        <a:ea typeface="Times New Roman"/>
                        <a:cs typeface="Times New Roman"/>
                      </a:endParaRPr>
                    </a:p>
                  </a:txBody>
                  <a:tcPr marL="9429" marR="9429" marT="94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s-ES" sz="800" b="1">
                          <a:solidFill>
                            <a:srgbClr val="FFFFFF"/>
                          </a:solidFill>
                          <a:latin typeface="+mn-lt"/>
                          <a:ea typeface="Times New Roman"/>
                          <a:cs typeface="Arial"/>
                        </a:rPr>
                        <a:t>(10)</a:t>
                      </a:r>
                      <a:endParaRPr lang="es-ES" sz="1100">
                        <a:latin typeface="+mn-lt"/>
                        <a:ea typeface="Times New Roman"/>
                        <a:cs typeface="Times New Roman"/>
                      </a:endParaRPr>
                    </a:p>
                    <a:p>
                      <a:pPr algn="ctr">
                        <a:spcAft>
                          <a:spcPts val="0"/>
                        </a:spcAft>
                      </a:pPr>
                      <a:r>
                        <a:rPr lang="es-ES" sz="800" b="1">
                          <a:solidFill>
                            <a:srgbClr val="FFFFFF"/>
                          </a:solidFill>
                          <a:latin typeface="+mn-lt"/>
                          <a:ea typeface="Times New Roman"/>
                          <a:cs typeface="Arial"/>
                        </a:rPr>
                        <a:t>Navegación</a:t>
                      </a:r>
                      <a:endParaRPr lang="es-ES" sz="1100">
                        <a:latin typeface="+mn-lt"/>
                        <a:ea typeface="Times New Roman"/>
                        <a:cs typeface="Times New Roman"/>
                      </a:endParaRPr>
                    </a:p>
                    <a:p>
                      <a:pPr algn="ctr">
                        <a:spcAft>
                          <a:spcPts val="0"/>
                        </a:spcAft>
                      </a:pPr>
                      <a:r>
                        <a:rPr lang="es-ES" sz="800" b="1">
                          <a:solidFill>
                            <a:srgbClr val="FFFFFF"/>
                          </a:solidFill>
                          <a:latin typeface="+mn-lt"/>
                          <a:ea typeface="Times New Roman"/>
                          <a:cs typeface="Arial"/>
                        </a:rPr>
                        <a:t>Aérea de Precisión (PRNAV)</a:t>
                      </a:r>
                      <a:endParaRPr lang="es-ES" sz="1100">
                        <a:latin typeface="+mn-lt"/>
                        <a:ea typeface="Times New Roman"/>
                        <a:cs typeface="Times New Roman"/>
                      </a:endParaRPr>
                    </a:p>
                  </a:txBody>
                  <a:tcPr marL="9429" marR="9429" marT="94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s-ES" sz="800" b="1">
                          <a:solidFill>
                            <a:srgbClr val="FFFFFF"/>
                          </a:solidFill>
                          <a:latin typeface="+mn-lt"/>
                          <a:ea typeface="Times New Roman"/>
                          <a:cs typeface="Arial"/>
                        </a:rPr>
                        <a:t>(11)</a:t>
                      </a:r>
                      <a:endParaRPr lang="es-ES" sz="1100">
                        <a:latin typeface="+mn-lt"/>
                        <a:ea typeface="Times New Roman"/>
                        <a:cs typeface="Times New Roman"/>
                      </a:endParaRPr>
                    </a:p>
                    <a:p>
                      <a:pPr algn="ctr">
                        <a:spcAft>
                          <a:spcPts val="0"/>
                        </a:spcAft>
                      </a:pPr>
                      <a:r>
                        <a:rPr lang="es-ES" sz="800" b="1">
                          <a:solidFill>
                            <a:srgbClr val="FFFFFF"/>
                          </a:solidFill>
                          <a:latin typeface="+mn-lt"/>
                          <a:ea typeface="Times New Roman"/>
                          <a:cs typeface="Arial"/>
                        </a:rPr>
                        <a:t>Procedimiento de Atenuación de Ruido</a:t>
                      </a:r>
                      <a:endParaRPr lang="es-ES" sz="1100">
                        <a:latin typeface="+mn-lt"/>
                        <a:ea typeface="Times New Roman"/>
                        <a:cs typeface="Times New Roman"/>
                      </a:endParaRPr>
                    </a:p>
                  </a:txBody>
                  <a:tcPr marL="9429" marR="9429" marT="94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180337">
                <a:tc>
                  <a:txBody>
                    <a:bodyPr/>
                    <a:lstStyle/>
                    <a:p>
                      <a:pPr lvl="0" algn="ctr">
                        <a:spcBef>
                          <a:spcPts val="25"/>
                        </a:spcBef>
                        <a:spcAft>
                          <a:spcPts val="25"/>
                        </a:spcAft>
                      </a:pPr>
                      <a:r>
                        <a:rPr lang="es-ES" sz="1000" b="1" dirty="0">
                          <a:latin typeface="+mn-lt"/>
                          <a:ea typeface="Times New Roman"/>
                          <a:cs typeface="Arial"/>
                        </a:rPr>
                        <a:t>ALICANTE</a:t>
                      </a:r>
                      <a:endParaRPr lang="es-ES" sz="1100" dirty="0">
                        <a:latin typeface="+mn-lt"/>
                        <a:ea typeface="Times New Roman"/>
                        <a:cs typeface="Times New Roman"/>
                      </a:endParaRPr>
                    </a:p>
                  </a:txBody>
                  <a:tcPr marL="9429" marR="9429" marT="9429" marB="0" anchor="ctr">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ES" sz="1000" b="1">
                          <a:solidFill>
                            <a:srgbClr val="FFFFFF"/>
                          </a:solidFill>
                          <a:latin typeface="+mn-lt"/>
                          <a:ea typeface="Times New Roman"/>
                          <a:cs typeface="Arial"/>
                        </a:rPr>
                        <a:t>EEs</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c</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c</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c</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S" sz="1000" b="1">
                          <a:solidFill>
                            <a:srgbClr val="FFFFFF"/>
                          </a:solidFill>
                          <a:latin typeface="+mn-lt"/>
                          <a:ea typeface="Arial Unicode MS"/>
                          <a:cs typeface="Arial"/>
                        </a:rPr>
                        <a:t>c</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EEs</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Times New Roman"/>
                          <a:cs typeface="Arial"/>
                        </a:rPr>
                        <a:t>EEs</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Times New Roman"/>
                          <a:cs typeface="Arial"/>
                        </a:rPr>
                        <a:t>EEs</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r>
              <a:tr h="199086">
                <a:tc>
                  <a:txBody>
                    <a:bodyPr/>
                    <a:lstStyle/>
                    <a:p>
                      <a:pPr lvl="0" algn="ctr">
                        <a:spcBef>
                          <a:spcPts val="25"/>
                        </a:spcBef>
                        <a:spcAft>
                          <a:spcPts val="25"/>
                        </a:spcAft>
                      </a:pPr>
                      <a:r>
                        <a:rPr lang="es-ES" sz="1000" b="1" dirty="0">
                          <a:latin typeface="+mn-lt"/>
                          <a:ea typeface="Times New Roman"/>
                          <a:cs typeface="Arial"/>
                        </a:rPr>
                        <a:t>BARCELONA</a:t>
                      </a:r>
                      <a:endParaRPr lang="es-ES" sz="1100" dirty="0">
                        <a:latin typeface="+mn-lt"/>
                        <a:ea typeface="Times New Roman"/>
                        <a:cs typeface="Times New Roman"/>
                      </a:endParaRPr>
                    </a:p>
                  </a:txBody>
                  <a:tcPr marL="9429" marR="9429" marT="9429" marB="0" anchor="ctr">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S" sz="1000" b="1">
                          <a:solidFill>
                            <a:srgbClr val="FFFFFF"/>
                          </a:solidFill>
                          <a:latin typeface="+mn-lt"/>
                          <a:ea typeface="Times New Roman"/>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Times New Roman"/>
                          <a:cs typeface="Arial"/>
                        </a:rPr>
                        <a:t>EEs</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c</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c</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50" b="1">
                          <a:solidFill>
                            <a:srgbClr val="FFFFFF"/>
                          </a:solidFill>
                          <a:latin typeface="+mn-lt"/>
                          <a:ea typeface="Arial Unicode MS"/>
                          <a:cs typeface="Times New Roman"/>
                        </a:rPr>
                        <a:t>SI</a:t>
                      </a:r>
                      <a:endParaRPr lang="es-ES" sz="1050" b="1">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r>
              <a:tr h="208460">
                <a:tc>
                  <a:txBody>
                    <a:bodyPr/>
                    <a:lstStyle/>
                    <a:p>
                      <a:pPr lvl="0" algn="ctr">
                        <a:spcBef>
                          <a:spcPts val="25"/>
                        </a:spcBef>
                        <a:spcAft>
                          <a:spcPts val="25"/>
                        </a:spcAft>
                      </a:pPr>
                      <a:r>
                        <a:rPr lang="es-ES" sz="1000" b="1" dirty="0">
                          <a:latin typeface="+mn-lt"/>
                          <a:ea typeface="Times New Roman"/>
                          <a:cs typeface="Arial"/>
                        </a:rPr>
                        <a:t>BILBAO</a:t>
                      </a:r>
                      <a:endParaRPr lang="es-ES" sz="1100" dirty="0">
                        <a:latin typeface="+mn-lt"/>
                        <a:ea typeface="Times New Roman"/>
                        <a:cs typeface="Times New Roman"/>
                      </a:endParaRPr>
                    </a:p>
                  </a:txBody>
                  <a:tcPr marL="9429" marR="9429" marT="9429" marB="0" anchor="ctr">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s-ES" sz="1000" b="1">
                          <a:solidFill>
                            <a:srgbClr val="FFFFFF"/>
                          </a:solidFill>
                          <a:latin typeface="+mn-lt"/>
                          <a:ea typeface="Times New Roman"/>
                          <a:cs typeface="Arial"/>
                        </a:rPr>
                        <a:t>EEs</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50" b="1">
                          <a:solidFill>
                            <a:srgbClr val="FFFFFF"/>
                          </a:solidFill>
                          <a:latin typeface="+mn-lt"/>
                          <a:ea typeface="Times New Roman"/>
                          <a:cs typeface="Times New Roman"/>
                        </a:rPr>
                        <a:t>EEs</a:t>
                      </a:r>
                      <a:endParaRPr lang="es-ES" sz="1050" b="1">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endParaRPr lang="es-ES" sz="1000">
                        <a:solidFill>
                          <a:srgbClr val="FFFFFF"/>
                        </a:solidFill>
                        <a:latin typeface="+mn-lt"/>
                        <a:ea typeface="Arial Unicode MS"/>
                        <a:cs typeface="Arial"/>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a:solidFill>
                          <a:srgbClr val="FFFFFF"/>
                        </a:solidFill>
                        <a:latin typeface="+mn-lt"/>
                        <a:ea typeface="Arial Unicode MS"/>
                        <a:cs typeface="Arial"/>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a:solidFill>
                          <a:srgbClr val="FFFFFF"/>
                        </a:solidFill>
                        <a:latin typeface="+mn-lt"/>
                        <a:ea typeface="Arial Unicode MS"/>
                        <a:cs typeface="Arial"/>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a:solidFill>
                          <a:srgbClr val="FFFFFF"/>
                        </a:solidFill>
                        <a:latin typeface="+mn-lt"/>
                        <a:ea typeface="Arial Unicode MS"/>
                        <a:cs typeface="Arial"/>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a:solidFill>
                          <a:srgbClr val="FFFFFF"/>
                        </a:solidFill>
                        <a:latin typeface="+mn-lt"/>
                        <a:ea typeface="Arial Unicode MS"/>
                        <a:cs typeface="Arial"/>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a:solidFill>
                          <a:srgbClr val="FFFFFF"/>
                        </a:solidFill>
                        <a:latin typeface="+mn-lt"/>
                        <a:ea typeface="Arial Unicode MS"/>
                        <a:cs typeface="Arial"/>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b="1">
                          <a:solidFill>
                            <a:srgbClr val="FFFFFF"/>
                          </a:solidFill>
                          <a:latin typeface="+mn-lt"/>
                          <a:ea typeface="Times New Roman"/>
                          <a:cs typeface="Arial"/>
                        </a:rPr>
                        <a:t>EEs</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r>
              <a:tr h="208460">
                <a:tc>
                  <a:txBody>
                    <a:bodyPr/>
                    <a:lstStyle/>
                    <a:p>
                      <a:pPr lvl="0" algn="ctr">
                        <a:spcBef>
                          <a:spcPts val="25"/>
                        </a:spcBef>
                        <a:spcAft>
                          <a:spcPts val="25"/>
                        </a:spcAft>
                      </a:pPr>
                      <a:r>
                        <a:rPr lang="es-ES" sz="1000" b="1" dirty="0">
                          <a:latin typeface="+mn-lt"/>
                          <a:ea typeface="Times New Roman"/>
                          <a:cs typeface="Arial"/>
                        </a:rPr>
                        <a:t>GRAN CANARIA</a:t>
                      </a:r>
                      <a:endParaRPr lang="es-ES" sz="1100" dirty="0">
                        <a:latin typeface="+mn-lt"/>
                        <a:ea typeface="Times New Roman"/>
                        <a:cs typeface="Times New Roman"/>
                      </a:endParaRPr>
                    </a:p>
                  </a:txBody>
                  <a:tcPr marL="9429" marR="9429" marT="9429" marB="0" anchor="ctr">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b="1">
                          <a:solidFill>
                            <a:srgbClr val="FFFFFF"/>
                          </a:solidFill>
                          <a:latin typeface="+mn-lt"/>
                          <a:ea typeface="Times New Roman"/>
                          <a:cs typeface="Arial"/>
                        </a:rPr>
                        <a:t>EEs</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endParaRPr lang="es-ES" sz="1000">
                        <a:solidFill>
                          <a:srgbClr val="FFFFFF"/>
                        </a:solidFill>
                        <a:latin typeface="+mn-lt"/>
                        <a:ea typeface="Arial Unicode MS"/>
                        <a:cs typeface="Arial"/>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a:solidFill>
                          <a:srgbClr val="FFFFFF"/>
                        </a:solidFill>
                        <a:latin typeface="+mn-lt"/>
                        <a:ea typeface="Arial Unicode MS"/>
                        <a:cs typeface="Arial"/>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a:solidFill>
                          <a:srgbClr val="FFFFFF"/>
                        </a:solidFill>
                        <a:latin typeface="+mn-lt"/>
                        <a:ea typeface="Arial Unicode MS"/>
                        <a:cs typeface="Arial"/>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endParaRPr lang="es-ES" sz="1000">
                        <a:solidFill>
                          <a:srgbClr val="FFFFFF"/>
                        </a:solidFill>
                        <a:latin typeface="+mn-lt"/>
                        <a:ea typeface="Arial Unicode MS"/>
                        <a:cs typeface="Arial"/>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Times New Roman"/>
                          <a:cs typeface="Arial"/>
                        </a:rPr>
                        <a:t>EEs</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Times New Roman"/>
                          <a:cs typeface="Arial"/>
                        </a:rPr>
                        <a:t>EEs</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r>
              <a:tr h="208460">
                <a:tc>
                  <a:txBody>
                    <a:bodyPr/>
                    <a:lstStyle/>
                    <a:p>
                      <a:pPr lvl="0" algn="ctr">
                        <a:spcBef>
                          <a:spcPts val="25"/>
                        </a:spcBef>
                        <a:spcAft>
                          <a:spcPts val="25"/>
                        </a:spcAft>
                      </a:pPr>
                      <a:r>
                        <a:rPr lang="es-ES" sz="1000" b="1" dirty="0">
                          <a:latin typeface="+mn-lt"/>
                          <a:ea typeface="Times New Roman"/>
                          <a:cs typeface="Arial"/>
                        </a:rPr>
                        <a:t>IBIZA</a:t>
                      </a:r>
                      <a:endParaRPr lang="es-ES" sz="1100" dirty="0">
                        <a:latin typeface="+mn-lt"/>
                        <a:ea typeface="Times New Roman"/>
                        <a:cs typeface="Times New Roman"/>
                      </a:endParaRPr>
                    </a:p>
                  </a:txBody>
                  <a:tcPr marL="9429" marR="9429" marT="9429" marB="0" anchor="ctr">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s-ES" sz="1000" b="1" dirty="0" err="1">
                          <a:solidFill>
                            <a:srgbClr val="FFFFFF"/>
                          </a:solidFill>
                          <a:latin typeface="+mn-lt"/>
                          <a:ea typeface="Times New Roman"/>
                          <a:cs typeface="Arial"/>
                        </a:rPr>
                        <a:t>EEs</a:t>
                      </a:r>
                      <a:endParaRPr lang="es-ES" sz="1100" dirty="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endParaRPr lang="es-ES" sz="1000">
                        <a:solidFill>
                          <a:srgbClr val="FFFFFF"/>
                        </a:solidFill>
                        <a:latin typeface="+mn-lt"/>
                        <a:ea typeface="Arial Unicode MS"/>
                        <a:cs typeface="Arial"/>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a:solidFill>
                          <a:srgbClr val="FFFFFF"/>
                        </a:solidFill>
                        <a:latin typeface="+mn-lt"/>
                        <a:ea typeface="Arial Unicode MS"/>
                        <a:cs typeface="Arial"/>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50" b="1">
                          <a:solidFill>
                            <a:srgbClr val="FFFFFF"/>
                          </a:solidFill>
                          <a:latin typeface="+mn-lt"/>
                          <a:ea typeface="Arial Unicode MS"/>
                          <a:cs typeface="Times New Roman"/>
                        </a:rPr>
                        <a:t>SI</a:t>
                      </a:r>
                      <a:endParaRPr lang="es-ES" sz="1050" b="1">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endParaRPr lang="es-ES" sz="1000">
                        <a:solidFill>
                          <a:srgbClr val="FFFFFF"/>
                        </a:solidFill>
                        <a:latin typeface="+mn-lt"/>
                        <a:ea typeface="Arial Unicode MS"/>
                        <a:cs typeface="Arial"/>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337">
                <a:tc>
                  <a:txBody>
                    <a:bodyPr/>
                    <a:lstStyle/>
                    <a:p>
                      <a:pPr lvl="0" algn="ctr">
                        <a:spcBef>
                          <a:spcPts val="25"/>
                        </a:spcBef>
                        <a:spcAft>
                          <a:spcPts val="25"/>
                        </a:spcAft>
                      </a:pPr>
                      <a:r>
                        <a:rPr lang="es-ES" sz="1000" b="1" dirty="0">
                          <a:latin typeface="+mn-lt"/>
                          <a:ea typeface="Times New Roman"/>
                          <a:cs typeface="Arial"/>
                        </a:rPr>
                        <a:t>MADRID-BARAJAS</a:t>
                      </a:r>
                      <a:endParaRPr lang="es-ES" sz="1100" dirty="0">
                        <a:latin typeface="+mn-lt"/>
                        <a:ea typeface="Times New Roman"/>
                        <a:cs typeface="Times New Roman"/>
                      </a:endParaRPr>
                    </a:p>
                  </a:txBody>
                  <a:tcPr marL="9429" marR="9429" marT="9429" marB="0" anchor="ctr">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r>
              <a:tr h="208460">
                <a:tc>
                  <a:txBody>
                    <a:bodyPr/>
                    <a:lstStyle/>
                    <a:p>
                      <a:pPr lvl="0" algn="ctr">
                        <a:spcBef>
                          <a:spcPts val="25"/>
                        </a:spcBef>
                        <a:spcAft>
                          <a:spcPts val="25"/>
                        </a:spcAft>
                      </a:pPr>
                      <a:r>
                        <a:rPr lang="es-ES" sz="1000" b="1" dirty="0">
                          <a:latin typeface="+mn-lt"/>
                          <a:ea typeface="Times New Roman"/>
                          <a:cs typeface="Arial"/>
                        </a:rPr>
                        <a:t>MÁLAGA</a:t>
                      </a:r>
                      <a:endParaRPr lang="es-ES" sz="1100" dirty="0">
                        <a:latin typeface="+mn-lt"/>
                        <a:ea typeface="Times New Roman"/>
                        <a:cs typeface="Times New Roman"/>
                      </a:endParaRPr>
                    </a:p>
                  </a:txBody>
                  <a:tcPr marL="9429" marR="9429" marT="9429" marB="0" anchor="ctr">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s-ES" sz="1000" b="1">
                          <a:solidFill>
                            <a:srgbClr val="FFFFFF"/>
                          </a:solidFill>
                          <a:latin typeface="+mn-lt"/>
                          <a:ea typeface="Times New Roman"/>
                          <a:cs typeface="Arial"/>
                        </a:rPr>
                        <a:t>EEs</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endParaRPr lang="es-ES" sz="1000">
                        <a:solidFill>
                          <a:srgbClr val="FFFFFF"/>
                        </a:solidFill>
                        <a:latin typeface="+mn-lt"/>
                        <a:ea typeface="Arial Unicode MS"/>
                        <a:cs typeface="Arial"/>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50" b="1">
                          <a:solidFill>
                            <a:srgbClr val="FFFFFF"/>
                          </a:solidFill>
                          <a:latin typeface="+mn-lt"/>
                          <a:ea typeface="Times New Roman"/>
                          <a:cs typeface="Times New Roman"/>
                        </a:rPr>
                        <a:t>EEs</a:t>
                      </a:r>
                      <a:endParaRPr lang="es-ES" sz="1050" b="1">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endParaRPr lang="es-ES" sz="1000">
                        <a:solidFill>
                          <a:srgbClr val="FFFFFF"/>
                        </a:solidFill>
                        <a:latin typeface="+mn-lt"/>
                        <a:ea typeface="Arial Unicode MS"/>
                        <a:cs typeface="Arial"/>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b="1">
                          <a:solidFill>
                            <a:srgbClr val="FFFFFF"/>
                          </a:solidFill>
                          <a:latin typeface="+mn-lt"/>
                          <a:ea typeface="Times New Roman"/>
                          <a:cs typeface="Arial"/>
                        </a:rPr>
                        <a:t>EEs</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Times New Roman"/>
                          <a:cs typeface="Arial"/>
                        </a:rPr>
                        <a:t>EEs</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r>
              <a:tr h="208460">
                <a:tc>
                  <a:txBody>
                    <a:bodyPr/>
                    <a:lstStyle/>
                    <a:p>
                      <a:pPr lvl="0" algn="ctr">
                        <a:spcBef>
                          <a:spcPts val="25"/>
                        </a:spcBef>
                        <a:spcAft>
                          <a:spcPts val="25"/>
                        </a:spcAft>
                      </a:pPr>
                      <a:r>
                        <a:rPr lang="es-ES" sz="1000" b="1" dirty="0">
                          <a:latin typeface="+mn-lt"/>
                          <a:ea typeface="Times New Roman"/>
                          <a:cs typeface="Arial"/>
                        </a:rPr>
                        <a:t>P. DE MALLORCA</a:t>
                      </a:r>
                      <a:endParaRPr lang="es-ES" sz="1100" dirty="0">
                        <a:latin typeface="+mn-lt"/>
                        <a:ea typeface="Times New Roman"/>
                        <a:cs typeface="Times New Roman"/>
                      </a:endParaRPr>
                    </a:p>
                  </a:txBody>
                  <a:tcPr marL="9429" marR="9429" marT="9429" marB="0" anchor="ctr">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b="1">
                          <a:solidFill>
                            <a:srgbClr val="FFFFFF"/>
                          </a:solidFill>
                          <a:latin typeface="+mn-lt"/>
                          <a:ea typeface="Times New Roman"/>
                          <a:cs typeface="Arial"/>
                        </a:rPr>
                        <a:t>EEs</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Times New Roman"/>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r>
              <a:tr h="208460">
                <a:tc>
                  <a:txBody>
                    <a:bodyPr/>
                    <a:lstStyle/>
                    <a:p>
                      <a:pPr lvl="0" algn="ctr">
                        <a:spcBef>
                          <a:spcPts val="25"/>
                        </a:spcBef>
                        <a:spcAft>
                          <a:spcPts val="25"/>
                        </a:spcAft>
                      </a:pPr>
                      <a:r>
                        <a:rPr lang="es-ES" sz="1000" b="1" dirty="0">
                          <a:latin typeface="+mn-lt"/>
                          <a:ea typeface="Times New Roman"/>
                          <a:cs typeface="Arial"/>
                        </a:rPr>
                        <a:t>SEVILLA</a:t>
                      </a:r>
                      <a:endParaRPr lang="es-ES" sz="1100" dirty="0">
                        <a:latin typeface="+mn-lt"/>
                        <a:ea typeface="Times New Roman"/>
                        <a:cs typeface="Times New Roman"/>
                      </a:endParaRPr>
                    </a:p>
                  </a:txBody>
                  <a:tcPr marL="9429" marR="9429" marT="9429" marB="0" anchor="ctr">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s-ES" sz="1000" b="1">
                          <a:solidFill>
                            <a:srgbClr val="FFFFFF"/>
                          </a:solidFill>
                          <a:latin typeface="+mn-lt"/>
                          <a:ea typeface="Times New Roman"/>
                          <a:cs typeface="Arial"/>
                        </a:rPr>
                        <a:t>EEs</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8460">
                <a:tc>
                  <a:txBody>
                    <a:bodyPr/>
                    <a:lstStyle/>
                    <a:p>
                      <a:pPr lvl="0" algn="ctr">
                        <a:spcBef>
                          <a:spcPts val="25"/>
                        </a:spcBef>
                        <a:spcAft>
                          <a:spcPts val="25"/>
                        </a:spcAft>
                      </a:pPr>
                      <a:r>
                        <a:rPr lang="es-ES" sz="1000" b="1" dirty="0">
                          <a:latin typeface="+mn-lt"/>
                          <a:ea typeface="Times New Roman"/>
                          <a:cs typeface="Arial"/>
                        </a:rPr>
                        <a:t>TENERIFE NORTE</a:t>
                      </a:r>
                      <a:endParaRPr lang="es-ES" sz="1100" dirty="0">
                        <a:latin typeface="+mn-lt"/>
                        <a:ea typeface="Times New Roman"/>
                        <a:cs typeface="Times New Roman"/>
                      </a:endParaRPr>
                    </a:p>
                  </a:txBody>
                  <a:tcPr marL="9429" marR="9429" marT="9429" marB="0" anchor="ctr">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b="1">
                          <a:solidFill>
                            <a:srgbClr val="FFFFFF"/>
                          </a:solidFill>
                          <a:latin typeface="+mn-lt"/>
                          <a:ea typeface="Times New Roman"/>
                          <a:cs typeface="Arial"/>
                        </a:rPr>
                        <a:t>EEs</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endParaRPr lang="es-ES" sz="1000">
                        <a:solidFill>
                          <a:srgbClr val="FFFFFF"/>
                        </a:solidFill>
                        <a:latin typeface="+mn-lt"/>
                        <a:ea typeface="Arial Unicode MS"/>
                        <a:cs typeface="Arial"/>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endParaRPr lang="es-ES" sz="1000">
                        <a:solidFill>
                          <a:srgbClr val="FFFFFF"/>
                        </a:solidFill>
                        <a:latin typeface="+mn-lt"/>
                        <a:ea typeface="Arial Unicode MS"/>
                        <a:cs typeface="Arial"/>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endParaRPr lang="es-ES" sz="1000">
                        <a:solidFill>
                          <a:srgbClr val="FFFFFF"/>
                        </a:solidFill>
                        <a:latin typeface="+mn-lt"/>
                        <a:ea typeface="Arial Unicode MS"/>
                        <a:cs typeface="Arial"/>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a:solidFill>
                          <a:srgbClr val="FFFFFF"/>
                        </a:solidFill>
                        <a:latin typeface="+mn-lt"/>
                        <a:ea typeface="Arial Unicode MS"/>
                        <a:cs typeface="Arial"/>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b="1">
                          <a:solidFill>
                            <a:srgbClr val="FFFFFF"/>
                          </a:solidFill>
                          <a:latin typeface="+mn-lt"/>
                          <a:ea typeface="Times New Roman"/>
                          <a:cs typeface="Arial"/>
                        </a:rPr>
                        <a:t>EEs</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Times New Roman"/>
                          <a:cs typeface="Arial"/>
                        </a:rPr>
                        <a:t>EEs</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r>
              <a:tr h="180337">
                <a:tc>
                  <a:txBody>
                    <a:bodyPr/>
                    <a:lstStyle/>
                    <a:p>
                      <a:pPr lvl="0" algn="ctr">
                        <a:spcBef>
                          <a:spcPts val="25"/>
                        </a:spcBef>
                        <a:spcAft>
                          <a:spcPts val="25"/>
                        </a:spcAft>
                      </a:pPr>
                      <a:r>
                        <a:rPr lang="es-ES" sz="1000" b="1" dirty="0">
                          <a:latin typeface="+mn-lt"/>
                          <a:ea typeface="Times New Roman"/>
                          <a:cs typeface="Arial"/>
                        </a:rPr>
                        <a:t>TENERIFE SUR</a:t>
                      </a:r>
                      <a:endParaRPr lang="es-ES" sz="1100" dirty="0">
                        <a:latin typeface="+mn-lt"/>
                        <a:ea typeface="Times New Roman"/>
                        <a:cs typeface="Times New Roman"/>
                      </a:endParaRPr>
                    </a:p>
                  </a:txBody>
                  <a:tcPr marL="9429" marR="9429" marT="9429" marB="0" anchor="ctr">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ES" sz="1000" b="1">
                          <a:solidFill>
                            <a:srgbClr val="FFFFFF"/>
                          </a:solidFill>
                          <a:latin typeface="+mn-lt"/>
                          <a:ea typeface="Times New Roman"/>
                          <a:cs typeface="Arial"/>
                        </a:rPr>
                        <a:t>EEs</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x</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Times New Roman"/>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c</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Times New Roman"/>
                          <a:cs typeface="Arial"/>
                        </a:rPr>
                        <a:t>EEs</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r>
              <a:tr h="208460">
                <a:tc>
                  <a:txBody>
                    <a:bodyPr/>
                    <a:lstStyle/>
                    <a:p>
                      <a:pPr lvl="0" algn="ctr">
                        <a:spcBef>
                          <a:spcPts val="25"/>
                        </a:spcBef>
                        <a:spcAft>
                          <a:spcPts val="25"/>
                        </a:spcAft>
                      </a:pPr>
                      <a:r>
                        <a:rPr lang="es-ES" sz="1000" b="1" dirty="0">
                          <a:latin typeface="+mn-lt"/>
                          <a:ea typeface="Times New Roman"/>
                          <a:cs typeface="Arial"/>
                        </a:rPr>
                        <a:t>VALENCIA</a:t>
                      </a:r>
                      <a:endParaRPr lang="es-ES" sz="1100" dirty="0">
                        <a:latin typeface="+mn-lt"/>
                        <a:ea typeface="Times New Roman"/>
                        <a:cs typeface="Times New Roman"/>
                      </a:endParaRPr>
                    </a:p>
                  </a:txBody>
                  <a:tcPr marL="9429" marR="9429" marT="9429" marB="0" anchor="ctr">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50" b="1" dirty="0" err="1">
                          <a:solidFill>
                            <a:srgbClr val="FFFFFF"/>
                          </a:solidFill>
                          <a:latin typeface="+mn-lt"/>
                          <a:ea typeface="Times New Roman"/>
                          <a:cs typeface="Times New Roman"/>
                        </a:rPr>
                        <a:t>EEs</a:t>
                      </a:r>
                      <a:endParaRPr lang="es-ES" sz="1050" b="1" dirty="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Arial Unicode MS"/>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endParaRPr lang="es-ES" sz="1000">
                        <a:solidFill>
                          <a:srgbClr val="FFFFFF"/>
                        </a:solidFill>
                        <a:latin typeface="+mn-lt"/>
                        <a:ea typeface="Arial Unicode MS"/>
                        <a:cs typeface="Arial"/>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a:solidFill>
                          <a:srgbClr val="FFFFFF"/>
                        </a:solidFill>
                        <a:latin typeface="+mn-lt"/>
                        <a:ea typeface="Arial Unicode MS"/>
                        <a:cs typeface="Arial"/>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b="1">
                          <a:solidFill>
                            <a:srgbClr val="FFFFFF"/>
                          </a:solidFill>
                          <a:latin typeface="+mn-lt"/>
                          <a:ea typeface="Times New Roman"/>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Times New Roman"/>
                          <a:cs typeface="Arial"/>
                        </a:rPr>
                        <a:t>SI</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50" b="1">
                          <a:solidFill>
                            <a:srgbClr val="FFFFFF"/>
                          </a:solidFill>
                          <a:latin typeface="+mn-lt"/>
                          <a:ea typeface="Times New Roman"/>
                          <a:cs typeface="Times New Roman"/>
                        </a:rPr>
                        <a:t>EEs</a:t>
                      </a:r>
                      <a:endParaRPr lang="es-ES" sz="1050" b="1">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a:solidFill>
                            <a:srgbClr val="FFFFFF"/>
                          </a:solidFill>
                          <a:latin typeface="+mn-lt"/>
                          <a:ea typeface="Times New Roman"/>
                          <a:cs typeface="Arial"/>
                        </a:rPr>
                        <a:t>EEs</a:t>
                      </a:r>
                      <a:endParaRPr lang="es-ES" sz="110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s-ES" sz="1000" b="1" dirty="0" err="1">
                          <a:solidFill>
                            <a:srgbClr val="FFFFFF"/>
                          </a:solidFill>
                          <a:latin typeface="+mn-lt"/>
                          <a:ea typeface="Times New Roman"/>
                          <a:cs typeface="Arial"/>
                        </a:rPr>
                        <a:t>EEs</a:t>
                      </a:r>
                      <a:endParaRPr lang="es-ES" sz="1100" dirty="0">
                        <a:latin typeface="+mn-lt"/>
                        <a:ea typeface="Times New Roman"/>
                        <a:cs typeface="Times New Roman"/>
                      </a:endParaRPr>
                    </a:p>
                  </a:txBody>
                  <a:tcPr marL="9429" marR="9429" marT="9429"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r>
            </a:tbl>
          </a:graphicData>
        </a:graphic>
      </p:graphicFrame>
      <p:sp>
        <p:nvSpPr>
          <p:cNvPr id="9" name="8 CuadroTexto"/>
          <p:cNvSpPr txBox="1"/>
          <p:nvPr/>
        </p:nvSpPr>
        <p:spPr>
          <a:xfrm>
            <a:off x="357188" y="5078482"/>
            <a:ext cx="1971835" cy="276999"/>
          </a:xfrm>
          <a:prstGeom prst="rect">
            <a:avLst/>
          </a:prstGeom>
          <a:noFill/>
        </p:spPr>
        <p:txBody>
          <a:bodyPr wrap="square" rtlCol="0">
            <a:spAutoFit/>
          </a:bodyPr>
          <a:lstStyle/>
          <a:p>
            <a:r>
              <a:rPr lang="es-ES" sz="1200" b="1" dirty="0" smtClean="0"/>
              <a:t>EES: En Estudio</a:t>
            </a:r>
            <a:endParaRPr lang="es-ES" sz="1200" b="1" dirty="0"/>
          </a:p>
        </p:txBody>
      </p:sp>
    </p:spTree>
    <p:extLst>
      <p:ext uri="{BB962C8B-B14F-4D97-AF65-F5344CB8AC3E}">
        <p14:creationId xmlns:p14="http://schemas.microsoft.com/office/powerpoint/2010/main" xmlns="" val="38860360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fecha 4"/>
          <p:cNvSpPr>
            <a:spLocks noGrp="1"/>
          </p:cNvSpPr>
          <p:nvPr>
            <p:ph type="dt" sz="half" idx="15"/>
          </p:nvPr>
        </p:nvSpPr>
        <p:spPr>
          <a:xfrm>
            <a:off x="845916" y="6347695"/>
            <a:ext cx="614083" cy="105010"/>
          </a:xfrm>
        </p:spPr>
        <p:txBody>
          <a:bodyPr/>
          <a:lstStyle/>
          <a:p>
            <a:fld id="{13AA137D-DEA8-C446-91E1-52B049B7B1CA}" type="datetime1">
              <a:rPr lang="es-ES" smtClean="0"/>
              <a:pPr/>
              <a:t>26/11/2014</a:t>
            </a:fld>
            <a:endParaRPr lang="es-ES" dirty="0"/>
          </a:p>
        </p:txBody>
      </p:sp>
      <p:sp>
        <p:nvSpPr>
          <p:cNvPr id="6" name="Marcador de número de diapositiva 5"/>
          <p:cNvSpPr>
            <a:spLocks noGrp="1"/>
          </p:cNvSpPr>
          <p:nvPr>
            <p:ph type="sldNum" sz="quarter" idx="16"/>
          </p:nvPr>
        </p:nvSpPr>
        <p:spPr>
          <a:xfrm>
            <a:off x="580865" y="6347696"/>
            <a:ext cx="225585" cy="103904"/>
          </a:xfrm>
        </p:spPr>
        <p:txBody>
          <a:bodyPr/>
          <a:lstStyle/>
          <a:p>
            <a:fld id="{344E222A-A7EF-CA4E-8F6D-9B62E39074A2}" type="slidenum">
              <a:rPr lang="es-ES" smtClean="0"/>
              <a:pPr/>
              <a:t>13</a:t>
            </a:fld>
            <a:endParaRPr lang="es-ES" dirty="0"/>
          </a:p>
        </p:txBody>
      </p:sp>
      <p:sp>
        <p:nvSpPr>
          <p:cNvPr id="17" name="Marcador de texto 1"/>
          <p:cNvSpPr>
            <a:spLocks noGrp="1"/>
          </p:cNvSpPr>
          <p:nvPr>
            <p:ph type="body" sz="quarter" idx="4294967295"/>
          </p:nvPr>
        </p:nvSpPr>
        <p:spPr>
          <a:xfrm>
            <a:off x="1449704" y="6318645"/>
            <a:ext cx="4333985" cy="144000"/>
          </a:xfrm>
          <a:prstGeom prst="rect">
            <a:avLst/>
          </a:prstGeom>
        </p:spPr>
        <p:txBody>
          <a:bodyPr anchor="ctr" anchorCtr="0"/>
          <a:lstStyle/>
          <a:p>
            <a:pPr>
              <a:buNone/>
            </a:pPr>
            <a:r>
              <a:rPr lang="es-ES" sz="800" b="1" dirty="0" smtClean="0">
                <a:solidFill>
                  <a:srgbClr val="1A2732"/>
                </a:solidFill>
                <a:latin typeface="Arial" pitchFamily="34" charset="0"/>
                <a:cs typeface="Arial" pitchFamily="34" charset="0"/>
              </a:rPr>
              <a:t>Dirección de Planificación y Medio Ambiente. </a:t>
            </a:r>
            <a:r>
              <a:rPr lang="es-ES" sz="800" dirty="0" smtClean="0">
                <a:solidFill>
                  <a:srgbClr val="1A2732"/>
                </a:solidFill>
                <a:latin typeface="Arial" pitchFamily="34" charset="0"/>
                <a:cs typeface="Arial" pitchFamily="34" charset="0"/>
              </a:rPr>
              <a:t>División de Mediación Ambiental</a:t>
            </a:r>
          </a:p>
        </p:txBody>
      </p:sp>
      <p:sp>
        <p:nvSpPr>
          <p:cNvPr id="19" name="Título 1"/>
          <p:cNvSpPr>
            <a:spLocks noGrp="1"/>
          </p:cNvSpPr>
          <p:nvPr>
            <p:ph type="title"/>
          </p:nvPr>
        </p:nvSpPr>
        <p:spPr>
          <a:xfrm>
            <a:off x="580854" y="410983"/>
            <a:ext cx="2638596" cy="92333"/>
          </a:xfrm>
        </p:spPr>
        <p:txBody>
          <a:bodyPr/>
          <a:lstStyle/>
          <a:p>
            <a:r>
              <a:rPr lang="es-ES" dirty="0" smtClean="0"/>
              <a:t>APLICACIÓN DE LA DIRECTIVA 2002/49/CE. JORNADAS CEDEX</a:t>
            </a:r>
            <a:endParaRPr lang="es-ES" dirty="0"/>
          </a:p>
        </p:txBody>
      </p:sp>
      <p:sp>
        <p:nvSpPr>
          <p:cNvPr id="10" name="Marcador de texto 3"/>
          <p:cNvSpPr>
            <a:spLocks noGrp="1"/>
          </p:cNvSpPr>
          <p:nvPr>
            <p:ph type="body" sz="quarter" idx="13"/>
          </p:nvPr>
        </p:nvSpPr>
        <p:spPr>
          <a:xfrm>
            <a:off x="568329" y="832468"/>
            <a:ext cx="8372475" cy="334141"/>
          </a:xfrm>
        </p:spPr>
        <p:txBody>
          <a:bodyPr/>
          <a:lstStyle/>
          <a:p>
            <a:r>
              <a:rPr lang="es-ES" dirty="0" smtClean="0"/>
              <a:t>2.4.1. </a:t>
            </a:r>
            <a:r>
              <a:rPr lang="es-ES" dirty="0" smtClean="0"/>
              <a:t>Procedimientos Operacionales.</a:t>
            </a:r>
            <a:endParaRPr lang="es-ES" dirty="0"/>
          </a:p>
        </p:txBody>
      </p:sp>
      <p:sp>
        <p:nvSpPr>
          <p:cNvPr id="11" name="Text Box 2"/>
          <p:cNvSpPr txBox="1">
            <a:spLocks noChangeArrowheads="1"/>
          </p:cNvSpPr>
          <p:nvPr/>
        </p:nvSpPr>
        <p:spPr bwMode="auto">
          <a:xfrm>
            <a:off x="457200" y="1119344"/>
            <a:ext cx="8404412" cy="830997"/>
          </a:xfrm>
          <a:prstGeom prst="rect">
            <a:avLst/>
          </a:prstGeom>
          <a:noFill/>
          <a:ln w="9525">
            <a:noFill/>
            <a:miter lim="800000"/>
            <a:headEnd/>
            <a:tailEnd/>
          </a:ln>
          <a:effectLst/>
        </p:spPr>
        <p:txBody>
          <a:bodyPr wrap="square">
            <a:spAutoFit/>
          </a:bodyPr>
          <a:lstStyle/>
          <a:p>
            <a:pPr algn="just"/>
            <a:r>
              <a:rPr lang="es-ES" sz="1600" dirty="0" smtClean="0">
                <a:latin typeface="Arial" pitchFamily="34" charset="0"/>
                <a:cs typeface="Arial" pitchFamily="34" charset="0"/>
              </a:rPr>
              <a:t>Los procedimientos operacionales de atenuación de ruidos son variaciones en la operativa establecida en un aeropuerto dirigidas a lograr una reducción en los niveles percibidos. En todas ellas debe prevalecer como criterio de diseño principal la seguridad de la operación.</a:t>
            </a:r>
          </a:p>
        </p:txBody>
      </p:sp>
      <p:graphicFrame>
        <p:nvGraphicFramePr>
          <p:cNvPr id="8" name="Group 2"/>
          <p:cNvGraphicFramePr>
            <a:graphicFrameLocks noGrp="1"/>
          </p:cNvGraphicFramePr>
          <p:nvPr/>
        </p:nvGraphicFramePr>
        <p:xfrm>
          <a:off x="568329" y="2559531"/>
          <a:ext cx="8153400" cy="2012478"/>
        </p:xfrm>
        <a:graphic>
          <a:graphicData uri="http://schemas.openxmlformats.org/drawingml/2006/table">
            <a:tbl>
              <a:tblPr/>
              <a:tblGrid>
                <a:gridCol w="1662113"/>
                <a:gridCol w="1584325"/>
                <a:gridCol w="1660525"/>
                <a:gridCol w="1584325"/>
                <a:gridCol w="1662112"/>
              </a:tblGrid>
              <a:tr h="10062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rgbClr val="1A2732"/>
                          </a:solidFill>
                          <a:effectLst/>
                          <a:latin typeface="Arial" charset="0"/>
                          <a:cs typeface="Times New Roman" pitchFamily="18" charset="0"/>
                        </a:rPr>
                        <a:t>RESTRICCIÓN PRUEBAS MOTORES</a:t>
                      </a:r>
                      <a:r>
                        <a:rPr kumimoji="0" lang="es-ES" sz="1200" b="1" i="0" u="none" strike="noStrike" cap="none" normalizeH="0" baseline="0" dirty="0" smtClean="0">
                          <a:ln>
                            <a:noFill/>
                          </a:ln>
                          <a:solidFill>
                            <a:srgbClr val="1A2732"/>
                          </a:solidFill>
                          <a:effectLst/>
                          <a:latin typeface="Arial"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200" b="1" i="0" u="none" strike="noStrike" cap="none" normalizeH="0" baseline="0" dirty="0" smtClean="0">
                          <a:ln>
                            <a:noFill/>
                          </a:ln>
                          <a:solidFill>
                            <a:srgbClr val="1A2732"/>
                          </a:solidFill>
                          <a:effectLst/>
                          <a:latin typeface="Arial" charset="0"/>
                          <a:cs typeface="Times New Roman" pitchFamily="18" charset="0"/>
                        </a:rPr>
                        <a:t>RESTRICCIÓN USO POTENCIA REVERSA</a:t>
                      </a:r>
                      <a:r>
                        <a:rPr kumimoji="0" lang="es-ES" sz="1200" b="1" i="0" u="none" strike="noStrike" cap="none" normalizeH="0" baseline="0" dirty="0" smtClean="0">
                          <a:ln>
                            <a:noFill/>
                          </a:ln>
                          <a:solidFill>
                            <a:srgbClr val="1A2732"/>
                          </a:solidFill>
                          <a:effectLst/>
                          <a:latin typeface="Arial"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rgbClr val="1A2732"/>
                          </a:solidFill>
                          <a:effectLst/>
                          <a:latin typeface="Arial" charset="0"/>
                          <a:cs typeface="Times New Roman" pitchFamily="18" charset="0"/>
                        </a:rPr>
                        <a:t>RESTRICCIÓN USO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rgbClr val="1A2732"/>
                          </a:solidFill>
                          <a:effectLst/>
                          <a:latin typeface="Arial" charset="0"/>
                          <a:cs typeface="Times New Roman" pitchFamily="18" charset="0"/>
                        </a:rPr>
                        <a:t>DE APU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rgbClr val="1A2732"/>
                          </a:solidFill>
                          <a:effectLst/>
                          <a:latin typeface="Arial" charset="0"/>
                          <a:cs typeface="Times New Roman" pitchFamily="18" charset="0"/>
                        </a:rPr>
                        <a:t>EVITAR SOBREVUELO NÚCLEOS URBANOS</a:t>
                      </a:r>
                      <a:r>
                        <a:rPr kumimoji="0" lang="es-ES" sz="1200" b="1" i="0" u="none" strike="noStrike" cap="none" normalizeH="0" baseline="0" dirty="0" smtClean="0">
                          <a:ln>
                            <a:noFill/>
                          </a:ln>
                          <a:solidFill>
                            <a:srgbClr val="1A2732"/>
                          </a:solidFill>
                          <a:effectLst/>
                          <a:latin typeface="Arial"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rgbClr val="1A2732"/>
                          </a:solidFill>
                          <a:effectLst/>
                          <a:latin typeface="Arial" charset="0"/>
                          <a:cs typeface="Times New Roman" pitchFamily="18" charset="0"/>
                        </a:rPr>
                        <a:t>SEGUIMIENTO RADAR Y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rgbClr val="1A2732"/>
                          </a:solidFill>
                          <a:effectLst/>
                          <a:latin typeface="Arial" charset="0"/>
                          <a:cs typeface="Times New Roman" pitchFamily="18" charset="0"/>
                        </a:rPr>
                        <a:t>MEDICIÓN DE RUIDO</a:t>
                      </a:r>
                      <a:r>
                        <a:rPr kumimoji="0" lang="es-ES" sz="1200" b="1" i="0" u="none" strike="noStrike" cap="none" normalizeH="0" baseline="0" dirty="0" smtClean="0">
                          <a:ln>
                            <a:noFill/>
                          </a:ln>
                          <a:solidFill>
                            <a:srgbClr val="1A2732"/>
                          </a:solidFill>
                          <a:effectLst/>
                          <a:latin typeface="Arial"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0062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200" b="1" i="0" u="none" strike="noStrike" cap="none" normalizeH="0" baseline="0" dirty="0" smtClean="0">
                          <a:ln>
                            <a:noFill/>
                          </a:ln>
                          <a:solidFill>
                            <a:srgbClr val="1A2732"/>
                          </a:solidFill>
                          <a:effectLst/>
                          <a:latin typeface="Arial" charset="0"/>
                          <a:cs typeface="Times New Roman" pitchFamily="18" charset="0"/>
                        </a:rPr>
                        <a:t>RESTRICCIÓN VUELOS ENTRENAMIENTO</a:t>
                      </a:r>
                      <a:r>
                        <a:rPr kumimoji="0" lang="es-ES" sz="1200" b="1" i="0" u="none" strike="noStrike" cap="none" normalizeH="0" baseline="0" dirty="0" smtClean="0">
                          <a:ln>
                            <a:noFill/>
                          </a:ln>
                          <a:solidFill>
                            <a:srgbClr val="1A2732"/>
                          </a:solidFill>
                          <a:effectLst/>
                          <a:latin typeface="Arial"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rgbClr val="1A2732"/>
                          </a:solidFill>
                          <a:effectLst/>
                          <a:latin typeface="Arial" charset="0"/>
                          <a:cs typeface="Times New Roman" pitchFamily="18" charset="0"/>
                        </a:rPr>
                        <a:t>RESTRICCIÓN  O PREFERENCIA DE PISTAS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rgbClr val="1A2732"/>
                          </a:solidFill>
                          <a:effectLst/>
                          <a:latin typeface="Arial" charset="0"/>
                          <a:cs typeface="Times New Roman" pitchFamily="18" charset="0"/>
                        </a:rPr>
                        <a:t>DISEÑO Y OPTMIZACIÓN DE TRAYECTORIAS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rgbClr val="1A2732"/>
                          </a:solidFill>
                          <a:effectLst/>
                          <a:latin typeface="Arial" charset="0"/>
                          <a:cs typeface="Times New Roman" pitchFamily="18" charset="0"/>
                        </a:rPr>
                        <a:t>PROCEDIMIENTOS EN DESPEGUE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rgbClr val="1A2732"/>
                          </a:solidFill>
                          <a:effectLst/>
                          <a:latin typeface="Arial" charset="0"/>
                          <a:cs typeface="Times New Roman" pitchFamily="18" charset="0"/>
                        </a:rPr>
                        <a:t>MANIOBRAS DE DESCENSO CONTINUO</a:t>
                      </a:r>
                      <a:endParaRPr kumimoji="0" lang="es-ES" sz="1200" b="1" i="0" u="none" strike="noStrike" cap="none" normalizeH="0" baseline="0" dirty="0" smtClean="0">
                        <a:ln>
                          <a:noFill/>
                        </a:ln>
                        <a:solidFill>
                          <a:srgbClr val="1A273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xmlns="" val="38860360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4"/>
          <p:cNvSpPr txBox="1">
            <a:spLocks noChangeArrowheads="1"/>
          </p:cNvSpPr>
          <p:nvPr/>
        </p:nvSpPr>
        <p:spPr bwMode="auto">
          <a:xfrm>
            <a:off x="419100" y="1275794"/>
            <a:ext cx="8260876" cy="2249847"/>
          </a:xfrm>
          <a:prstGeom prst="rect">
            <a:avLst/>
          </a:prstGeom>
          <a:gradFill rotWithShape="0">
            <a:gsLst>
              <a:gs pos="0">
                <a:schemeClr val="bg1">
                  <a:lumMod val="85000"/>
                </a:schemeClr>
              </a:gs>
              <a:gs pos="100000">
                <a:srgbClr val="FFFFFF"/>
              </a:gs>
            </a:gsLst>
            <a:lin ang="5400000" scaled="1"/>
          </a:gradFill>
          <a:ln w="9525">
            <a:solidFill>
              <a:schemeClr val="hlink"/>
            </a:solidFill>
            <a:miter lim="800000"/>
            <a:headEnd/>
            <a:tailEnd/>
          </a:ln>
          <a:effectLst>
            <a:outerShdw dist="89803" dir="2700000" algn="ctr" rotWithShape="0">
              <a:srgbClr val="C0C0C0">
                <a:alpha val="50000"/>
              </a:srgbClr>
            </a:outerShdw>
          </a:effectLst>
        </p:spPr>
        <p:txBody>
          <a:bodyPr wrap="square">
            <a:spAutoFit/>
          </a:bodyPr>
          <a:lstStyle/>
          <a:p>
            <a:pPr marL="342900" indent="-342900" eaLnBrk="0" hangingPunct="0">
              <a:spcBef>
                <a:spcPts val="600"/>
              </a:spcBef>
              <a:spcAft>
                <a:spcPts val="600"/>
              </a:spcAft>
              <a:buFont typeface="Wingdings" pitchFamily="2" charset="2"/>
              <a:buChar char="Ø"/>
              <a:defRPr/>
            </a:pPr>
            <a:r>
              <a:rPr lang="es-ES" sz="2000" b="1" dirty="0" smtClean="0"/>
              <a:t>Aeropuerto de Valencia</a:t>
            </a:r>
          </a:p>
          <a:p>
            <a:pPr marL="533400" lvl="1" indent="-169863" eaLnBrk="0" hangingPunct="0">
              <a:spcBef>
                <a:spcPct val="20000"/>
              </a:spcBef>
              <a:buFont typeface="Arial" pitchFamily="34" charset="0"/>
              <a:buChar char="•"/>
              <a:defRPr/>
            </a:pPr>
            <a:r>
              <a:rPr lang="es-ES" sz="1600" dirty="0" smtClean="0"/>
              <a:t>Lugar:  Valencia</a:t>
            </a:r>
          </a:p>
          <a:p>
            <a:pPr marL="533400" lvl="1" indent="-169863" eaLnBrk="0" hangingPunct="0">
              <a:spcBef>
                <a:spcPct val="20000"/>
              </a:spcBef>
              <a:buFont typeface="Arial" pitchFamily="34" charset="0"/>
              <a:buChar char="•"/>
              <a:defRPr/>
            </a:pPr>
            <a:r>
              <a:rPr lang="es-ES" sz="1600" dirty="0" smtClean="0"/>
              <a:t>Motivo: Sobrevuelo urbano.</a:t>
            </a:r>
          </a:p>
          <a:p>
            <a:pPr marL="533400" lvl="1" indent="-169863" eaLnBrk="0" hangingPunct="0">
              <a:spcBef>
                <a:spcPct val="20000"/>
              </a:spcBef>
              <a:buFont typeface="Arial" pitchFamily="34" charset="0"/>
              <a:buChar char="•"/>
              <a:defRPr/>
            </a:pPr>
            <a:r>
              <a:rPr lang="es-ES" sz="1600" dirty="0" smtClean="0"/>
              <a:t>Medidas implementada:  </a:t>
            </a:r>
          </a:p>
          <a:p>
            <a:pPr marL="803275" lvl="1" indent="-173038" eaLnBrk="0" hangingPunct="0">
              <a:spcBef>
                <a:spcPct val="20000"/>
              </a:spcBef>
              <a:buFont typeface="Calibri" pitchFamily="34" charset="0"/>
              <a:buChar char="–"/>
              <a:tabLst>
                <a:tab pos="800100" algn="l"/>
              </a:tabLst>
              <a:defRPr/>
            </a:pPr>
            <a:r>
              <a:rPr lang="es-ES" sz="1600" dirty="0" smtClean="0"/>
              <a:t> Información y traslado al GTTR.</a:t>
            </a:r>
          </a:p>
          <a:p>
            <a:pPr marL="803275" lvl="1" indent="-173038" eaLnBrk="0" hangingPunct="0">
              <a:spcBef>
                <a:spcPct val="20000"/>
              </a:spcBef>
              <a:buFont typeface="Calibri" pitchFamily="34" charset="0"/>
              <a:buChar char="–"/>
              <a:tabLst>
                <a:tab pos="800100" algn="l"/>
              </a:tabLst>
              <a:defRPr/>
            </a:pPr>
            <a:r>
              <a:rPr lang="es-ES" sz="1600" dirty="0" smtClean="0"/>
              <a:t>Estudio de alternativas y posterior modificación  de ruta a un procedimiento instrumental.</a:t>
            </a:r>
            <a:endParaRPr lang="es-ES" sz="1200" dirty="0" smtClean="0">
              <a:latin typeface="Arial" pitchFamily="34" charset="0"/>
            </a:endParaRPr>
          </a:p>
        </p:txBody>
      </p:sp>
      <p:sp>
        <p:nvSpPr>
          <p:cNvPr id="5" name="Marcador de fecha 4"/>
          <p:cNvSpPr>
            <a:spLocks noGrp="1"/>
          </p:cNvSpPr>
          <p:nvPr>
            <p:ph type="dt" sz="half" idx="15"/>
          </p:nvPr>
        </p:nvSpPr>
        <p:spPr>
          <a:xfrm>
            <a:off x="845916" y="6347695"/>
            <a:ext cx="614083" cy="105010"/>
          </a:xfrm>
        </p:spPr>
        <p:txBody>
          <a:bodyPr/>
          <a:lstStyle/>
          <a:p>
            <a:fld id="{13AA137D-DEA8-C446-91E1-52B049B7B1CA}" type="datetime1">
              <a:rPr lang="es-ES" smtClean="0"/>
              <a:pPr/>
              <a:t>26/11/2014</a:t>
            </a:fld>
            <a:endParaRPr lang="es-ES" dirty="0"/>
          </a:p>
        </p:txBody>
      </p:sp>
      <p:sp>
        <p:nvSpPr>
          <p:cNvPr id="6" name="Marcador de número de diapositiva 5"/>
          <p:cNvSpPr>
            <a:spLocks noGrp="1"/>
          </p:cNvSpPr>
          <p:nvPr>
            <p:ph type="sldNum" sz="quarter" idx="16"/>
          </p:nvPr>
        </p:nvSpPr>
        <p:spPr>
          <a:xfrm>
            <a:off x="580865" y="6347696"/>
            <a:ext cx="225585" cy="103904"/>
          </a:xfrm>
        </p:spPr>
        <p:txBody>
          <a:bodyPr/>
          <a:lstStyle/>
          <a:p>
            <a:fld id="{344E222A-A7EF-CA4E-8F6D-9B62E39074A2}" type="slidenum">
              <a:rPr lang="es-ES" smtClean="0"/>
              <a:pPr/>
              <a:t>14</a:t>
            </a:fld>
            <a:endParaRPr lang="es-ES" dirty="0"/>
          </a:p>
        </p:txBody>
      </p:sp>
      <p:sp>
        <p:nvSpPr>
          <p:cNvPr id="8" name="Marcador de texto 3"/>
          <p:cNvSpPr>
            <a:spLocks noGrp="1"/>
          </p:cNvSpPr>
          <p:nvPr>
            <p:ph type="body" sz="quarter" idx="13"/>
          </p:nvPr>
        </p:nvSpPr>
        <p:spPr>
          <a:xfrm>
            <a:off x="568329" y="832468"/>
            <a:ext cx="8372475" cy="334141"/>
          </a:xfrm>
        </p:spPr>
        <p:txBody>
          <a:bodyPr/>
          <a:lstStyle/>
          <a:p>
            <a:r>
              <a:rPr lang="es-ES" dirty="0" smtClean="0"/>
              <a:t>2.4.1. </a:t>
            </a:r>
            <a:r>
              <a:rPr lang="es-ES" dirty="0" smtClean="0"/>
              <a:t>Procedimientos operacionales. Diseño de Trayectorias</a:t>
            </a:r>
            <a:endParaRPr lang="es-ES" dirty="0"/>
          </a:p>
        </p:txBody>
      </p:sp>
      <p:sp>
        <p:nvSpPr>
          <p:cNvPr id="17" name="Marcador de texto 1"/>
          <p:cNvSpPr>
            <a:spLocks noGrp="1"/>
          </p:cNvSpPr>
          <p:nvPr>
            <p:ph type="body" sz="quarter" idx="4294967295"/>
          </p:nvPr>
        </p:nvSpPr>
        <p:spPr>
          <a:xfrm>
            <a:off x="1449704" y="6318645"/>
            <a:ext cx="4333985" cy="144000"/>
          </a:xfrm>
          <a:prstGeom prst="rect">
            <a:avLst/>
          </a:prstGeom>
        </p:spPr>
        <p:txBody>
          <a:bodyPr anchor="ctr" anchorCtr="0"/>
          <a:lstStyle/>
          <a:p>
            <a:pPr>
              <a:buNone/>
            </a:pPr>
            <a:r>
              <a:rPr lang="es-ES" sz="800" b="1" dirty="0" smtClean="0">
                <a:solidFill>
                  <a:srgbClr val="1A2732"/>
                </a:solidFill>
                <a:latin typeface="Arial" pitchFamily="34" charset="0"/>
                <a:cs typeface="Arial" pitchFamily="34" charset="0"/>
              </a:rPr>
              <a:t>Dirección de Planificación y Medio Ambiente. </a:t>
            </a:r>
            <a:r>
              <a:rPr lang="es-ES" sz="800" dirty="0" smtClean="0">
                <a:solidFill>
                  <a:srgbClr val="1A2732"/>
                </a:solidFill>
                <a:latin typeface="Arial" pitchFamily="34" charset="0"/>
                <a:cs typeface="Arial" pitchFamily="34" charset="0"/>
              </a:rPr>
              <a:t>División de Mediación Ambiental</a:t>
            </a:r>
          </a:p>
        </p:txBody>
      </p:sp>
      <p:sp>
        <p:nvSpPr>
          <p:cNvPr id="19" name="Título 1"/>
          <p:cNvSpPr>
            <a:spLocks noGrp="1"/>
          </p:cNvSpPr>
          <p:nvPr>
            <p:ph type="title"/>
          </p:nvPr>
        </p:nvSpPr>
        <p:spPr>
          <a:xfrm>
            <a:off x="580854" y="410983"/>
            <a:ext cx="2638596" cy="92333"/>
          </a:xfrm>
        </p:spPr>
        <p:txBody>
          <a:bodyPr/>
          <a:lstStyle/>
          <a:p>
            <a:r>
              <a:rPr lang="es-ES" dirty="0" smtClean="0"/>
              <a:t>APLICACIÓN DE LA DIRECTIVA 2002/49/CE. JORNADAS CEDEX</a:t>
            </a:r>
            <a:endParaRPr lang="es-ES" dirty="0"/>
          </a:p>
        </p:txBody>
      </p:sp>
      <p:pic>
        <p:nvPicPr>
          <p:cNvPr id="9" name="Picture 14"/>
          <p:cNvPicPr preferRelativeResize="0">
            <a:picLocks noChangeArrowheads="1"/>
          </p:cNvPicPr>
          <p:nvPr/>
        </p:nvPicPr>
        <p:blipFill>
          <a:blip r:embed="rId2"/>
          <a:srcRect l="464" t="497" r="522" b="630"/>
          <a:stretch>
            <a:fillRect/>
          </a:stretch>
        </p:blipFill>
        <p:spPr bwMode="auto">
          <a:xfrm>
            <a:off x="485614" y="3639941"/>
            <a:ext cx="4105435" cy="2422722"/>
          </a:xfrm>
          <a:prstGeom prst="rect">
            <a:avLst/>
          </a:prstGeom>
          <a:gradFill rotWithShape="0">
            <a:gsLst>
              <a:gs pos="0">
                <a:schemeClr val="bg1">
                  <a:lumMod val="85000"/>
                </a:schemeClr>
              </a:gs>
              <a:gs pos="100000">
                <a:srgbClr val="FFFFFF"/>
              </a:gs>
            </a:gsLst>
            <a:lin ang="5400000" scaled="1"/>
          </a:gradFill>
          <a:ln w="9525">
            <a:solidFill>
              <a:schemeClr val="hlink"/>
            </a:solidFill>
            <a:miter lim="800000"/>
            <a:headEnd/>
            <a:tailEnd/>
          </a:ln>
          <a:effectLst>
            <a:outerShdw dist="89803" dir="2700000" algn="ctr" rotWithShape="0">
              <a:srgbClr val="C0C0C0">
                <a:alpha val="50000"/>
              </a:srgbClr>
            </a:outerShdw>
          </a:effectLst>
        </p:spPr>
      </p:pic>
      <p:pic>
        <p:nvPicPr>
          <p:cNvPr id="10" name="Picture 5"/>
          <p:cNvPicPr>
            <a:picLocks noChangeAspect="1" noChangeArrowheads="1"/>
          </p:cNvPicPr>
          <p:nvPr/>
        </p:nvPicPr>
        <p:blipFill>
          <a:blip r:embed="rId3"/>
          <a:srcRect t="51758" r="42871" b="24804"/>
          <a:stretch>
            <a:fillRect/>
          </a:stretch>
        </p:blipFill>
        <p:spPr bwMode="auto">
          <a:xfrm>
            <a:off x="4876799" y="4297363"/>
            <a:ext cx="3586163" cy="1103313"/>
          </a:xfrm>
          <a:prstGeom prst="rect">
            <a:avLst/>
          </a:prstGeom>
          <a:gradFill rotWithShape="0">
            <a:gsLst>
              <a:gs pos="0">
                <a:schemeClr val="bg1">
                  <a:lumMod val="85000"/>
                </a:schemeClr>
              </a:gs>
              <a:gs pos="100000">
                <a:srgbClr val="FFFFFF"/>
              </a:gs>
            </a:gsLst>
            <a:lin ang="5400000" scaled="1"/>
          </a:gradFill>
          <a:ln w="9525">
            <a:solidFill>
              <a:schemeClr val="hlink"/>
            </a:solidFill>
            <a:miter lim="800000"/>
            <a:headEnd/>
            <a:tailEnd/>
          </a:ln>
          <a:effectLst>
            <a:outerShdw dist="89803" dir="2700000" algn="ctr" rotWithShape="0">
              <a:srgbClr val="C0C0C0">
                <a:alpha val="50000"/>
              </a:srgbClr>
            </a:outerShdw>
          </a:effectLst>
        </p:spPr>
      </p:pic>
    </p:spTree>
    <p:extLst>
      <p:ext uri="{BB962C8B-B14F-4D97-AF65-F5344CB8AC3E}">
        <p14:creationId xmlns:p14="http://schemas.microsoft.com/office/powerpoint/2010/main" xmlns="" val="38860360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4"/>
          <p:cNvSpPr txBox="1">
            <a:spLocks noChangeArrowheads="1"/>
          </p:cNvSpPr>
          <p:nvPr/>
        </p:nvSpPr>
        <p:spPr bwMode="auto">
          <a:xfrm>
            <a:off x="419100" y="1275794"/>
            <a:ext cx="8260876" cy="2249847"/>
          </a:xfrm>
          <a:prstGeom prst="rect">
            <a:avLst/>
          </a:prstGeom>
          <a:gradFill rotWithShape="0">
            <a:gsLst>
              <a:gs pos="0">
                <a:schemeClr val="bg1">
                  <a:lumMod val="85000"/>
                </a:schemeClr>
              </a:gs>
              <a:gs pos="100000">
                <a:srgbClr val="FFFFFF"/>
              </a:gs>
            </a:gsLst>
            <a:lin ang="5400000" scaled="1"/>
          </a:gradFill>
          <a:ln w="9525">
            <a:solidFill>
              <a:schemeClr val="hlink"/>
            </a:solidFill>
            <a:miter lim="800000"/>
            <a:headEnd/>
            <a:tailEnd/>
          </a:ln>
          <a:effectLst>
            <a:outerShdw dist="89803" dir="2700000" algn="ctr" rotWithShape="0">
              <a:srgbClr val="C0C0C0">
                <a:alpha val="50000"/>
              </a:srgbClr>
            </a:outerShdw>
          </a:effectLst>
        </p:spPr>
        <p:txBody>
          <a:bodyPr wrap="square">
            <a:spAutoFit/>
          </a:bodyPr>
          <a:lstStyle/>
          <a:p>
            <a:pPr marL="342900" indent="-342900" eaLnBrk="0" hangingPunct="0">
              <a:spcBef>
                <a:spcPts val="600"/>
              </a:spcBef>
              <a:spcAft>
                <a:spcPts val="600"/>
              </a:spcAft>
              <a:buFont typeface="Wingdings" pitchFamily="2" charset="2"/>
              <a:buChar char="Ø"/>
              <a:defRPr/>
            </a:pPr>
            <a:r>
              <a:rPr lang="es-ES" sz="2000" b="1" dirty="0" smtClean="0"/>
              <a:t>Aeropuerto A.S. Madrid-Barajas</a:t>
            </a:r>
          </a:p>
          <a:p>
            <a:pPr marL="533400" lvl="1" indent="-169863" eaLnBrk="0" hangingPunct="0">
              <a:spcBef>
                <a:spcPct val="20000"/>
              </a:spcBef>
              <a:buFont typeface="Arial" pitchFamily="34" charset="0"/>
              <a:buChar char="•"/>
              <a:defRPr/>
            </a:pPr>
            <a:r>
              <a:rPr lang="es-ES" sz="1600" dirty="0" smtClean="0"/>
              <a:t>Lugar:  Paracuellos de Jarama (Madrid)</a:t>
            </a:r>
          </a:p>
          <a:p>
            <a:pPr marL="533400" lvl="1" indent="-169863" eaLnBrk="0" hangingPunct="0">
              <a:spcBef>
                <a:spcPct val="20000"/>
              </a:spcBef>
              <a:buFont typeface="Arial" pitchFamily="34" charset="0"/>
              <a:buChar char="•"/>
              <a:defRPr/>
            </a:pPr>
            <a:r>
              <a:rPr lang="es-ES" sz="1600" dirty="0" smtClean="0"/>
              <a:t>Motivo: Restricción nocturna: Despegues pista 36R</a:t>
            </a:r>
            <a:r>
              <a:rPr lang="es-ES" sz="1600" dirty="0" smtClean="0">
                <a:solidFill>
                  <a:srgbClr val="96CE00"/>
                </a:solidFill>
              </a:rPr>
              <a:t>.</a:t>
            </a:r>
          </a:p>
          <a:p>
            <a:pPr marL="533400" lvl="1" indent="-169863" eaLnBrk="0" hangingPunct="0">
              <a:spcBef>
                <a:spcPct val="20000"/>
              </a:spcBef>
              <a:buFont typeface="Arial" pitchFamily="34" charset="0"/>
              <a:buChar char="•"/>
              <a:defRPr/>
            </a:pPr>
            <a:r>
              <a:rPr lang="es-ES" sz="1600" dirty="0" smtClean="0"/>
              <a:t>Medidas implementada:  </a:t>
            </a:r>
          </a:p>
          <a:p>
            <a:pPr marL="803275" lvl="1" indent="-173038" eaLnBrk="0" hangingPunct="0">
              <a:spcBef>
                <a:spcPct val="20000"/>
              </a:spcBef>
              <a:buFont typeface="Calibri" pitchFamily="34" charset="0"/>
              <a:buChar char="–"/>
              <a:tabLst>
                <a:tab pos="800100" algn="l"/>
              </a:tabLst>
              <a:defRPr/>
            </a:pPr>
            <a:r>
              <a:rPr lang="es-ES" sz="1600" dirty="0" smtClean="0"/>
              <a:t>Supresión de trayectoria nocturna (07-Jun-07).</a:t>
            </a:r>
          </a:p>
          <a:p>
            <a:pPr marL="803275" lvl="1" indent="-173038" eaLnBrk="0" hangingPunct="0">
              <a:spcBef>
                <a:spcPct val="20000"/>
              </a:spcBef>
              <a:buFont typeface="Calibri" pitchFamily="34" charset="0"/>
              <a:buChar char="–"/>
              <a:tabLst>
                <a:tab pos="800100" algn="l"/>
              </a:tabLst>
              <a:defRPr/>
            </a:pPr>
            <a:r>
              <a:rPr lang="es-ES" sz="1600" dirty="0" smtClean="0"/>
              <a:t>Reuniones con las Asociaciones de Vecinos</a:t>
            </a:r>
          </a:p>
          <a:p>
            <a:pPr marL="803275" lvl="1" indent="-173038" eaLnBrk="0" hangingPunct="0">
              <a:spcBef>
                <a:spcPct val="20000"/>
              </a:spcBef>
              <a:buFont typeface="Calibri" pitchFamily="34" charset="0"/>
              <a:buChar char="–"/>
              <a:tabLst>
                <a:tab pos="800100" algn="l"/>
              </a:tabLst>
              <a:defRPr/>
            </a:pPr>
            <a:r>
              <a:rPr lang="es-ES" sz="1600" dirty="0" smtClean="0">
                <a:latin typeface="Arial" pitchFamily="34" charset="0"/>
              </a:rPr>
              <a:t>Mejora calidad acústica</a:t>
            </a:r>
            <a:endParaRPr lang="es-ES" sz="1200" dirty="0" smtClean="0">
              <a:latin typeface="Arial" pitchFamily="34" charset="0"/>
            </a:endParaRPr>
          </a:p>
        </p:txBody>
      </p:sp>
      <p:sp>
        <p:nvSpPr>
          <p:cNvPr id="5" name="Marcador de fecha 4"/>
          <p:cNvSpPr>
            <a:spLocks noGrp="1"/>
          </p:cNvSpPr>
          <p:nvPr>
            <p:ph type="dt" sz="half" idx="15"/>
          </p:nvPr>
        </p:nvSpPr>
        <p:spPr>
          <a:xfrm>
            <a:off x="845916" y="6347695"/>
            <a:ext cx="614083" cy="105010"/>
          </a:xfrm>
        </p:spPr>
        <p:txBody>
          <a:bodyPr/>
          <a:lstStyle/>
          <a:p>
            <a:fld id="{13AA137D-DEA8-C446-91E1-52B049B7B1CA}" type="datetime1">
              <a:rPr lang="es-ES" smtClean="0"/>
              <a:pPr/>
              <a:t>26/11/2014</a:t>
            </a:fld>
            <a:endParaRPr lang="es-ES" dirty="0"/>
          </a:p>
        </p:txBody>
      </p:sp>
      <p:sp>
        <p:nvSpPr>
          <p:cNvPr id="6" name="Marcador de número de diapositiva 5"/>
          <p:cNvSpPr>
            <a:spLocks noGrp="1"/>
          </p:cNvSpPr>
          <p:nvPr>
            <p:ph type="sldNum" sz="quarter" idx="16"/>
          </p:nvPr>
        </p:nvSpPr>
        <p:spPr>
          <a:xfrm>
            <a:off x="580865" y="6347696"/>
            <a:ext cx="225585" cy="103904"/>
          </a:xfrm>
        </p:spPr>
        <p:txBody>
          <a:bodyPr/>
          <a:lstStyle/>
          <a:p>
            <a:fld id="{344E222A-A7EF-CA4E-8F6D-9B62E39074A2}" type="slidenum">
              <a:rPr lang="es-ES" smtClean="0"/>
              <a:pPr/>
              <a:t>15</a:t>
            </a:fld>
            <a:endParaRPr lang="es-ES" dirty="0"/>
          </a:p>
        </p:txBody>
      </p:sp>
      <p:sp>
        <p:nvSpPr>
          <p:cNvPr id="17" name="Marcador de texto 1"/>
          <p:cNvSpPr>
            <a:spLocks noGrp="1"/>
          </p:cNvSpPr>
          <p:nvPr>
            <p:ph type="body" sz="quarter" idx="4294967295"/>
          </p:nvPr>
        </p:nvSpPr>
        <p:spPr>
          <a:xfrm>
            <a:off x="1449704" y="6318645"/>
            <a:ext cx="4333985" cy="144000"/>
          </a:xfrm>
          <a:prstGeom prst="rect">
            <a:avLst/>
          </a:prstGeom>
        </p:spPr>
        <p:txBody>
          <a:bodyPr anchor="ctr" anchorCtr="0"/>
          <a:lstStyle/>
          <a:p>
            <a:pPr>
              <a:buNone/>
            </a:pPr>
            <a:r>
              <a:rPr lang="es-ES" sz="800" b="1" dirty="0" smtClean="0">
                <a:solidFill>
                  <a:srgbClr val="1A2732"/>
                </a:solidFill>
                <a:latin typeface="Arial" pitchFamily="34" charset="0"/>
                <a:cs typeface="Arial" pitchFamily="34" charset="0"/>
              </a:rPr>
              <a:t>Dirección de Planificación y Medio Ambiente. </a:t>
            </a:r>
            <a:r>
              <a:rPr lang="es-ES" sz="800" dirty="0" smtClean="0">
                <a:solidFill>
                  <a:srgbClr val="1A2732"/>
                </a:solidFill>
                <a:latin typeface="Arial" pitchFamily="34" charset="0"/>
                <a:cs typeface="Arial" pitchFamily="34" charset="0"/>
              </a:rPr>
              <a:t>División de Mediación Ambiental</a:t>
            </a:r>
          </a:p>
        </p:txBody>
      </p:sp>
      <p:sp>
        <p:nvSpPr>
          <p:cNvPr id="19" name="Título 1"/>
          <p:cNvSpPr>
            <a:spLocks noGrp="1"/>
          </p:cNvSpPr>
          <p:nvPr>
            <p:ph type="title"/>
          </p:nvPr>
        </p:nvSpPr>
        <p:spPr>
          <a:xfrm>
            <a:off x="580854" y="410983"/>
            <a:ext cx="2638596" cy="92333"/>
          </a:xfrm>
        </p:spPr>
        <p:txBody>
          <a:bodyPr/>
          <a:lstStyle/>
          <a:p>
            <a:r>
              <a:rPr lang="es-ES" dirty="0" smtClean="0"/>
              <a:t>APLICACIÓN DE LA DIRECTIVA 2002/49/CE. JORNADAS CEDEX</a:t>
            </a:r>
            <a:endParaRPr lang="es-ES" dirty="0"/>
          </a:p>
        </p:txBody>
      </p:sp>
      <p:pic>
        <p:nvPicPr>
          <p:cNvPr id="14" name="Picture 3"/>
          <p:cNvPicPr>
            <a:picLocks noChangeAspect="1" noChangeArrowheads="1"/>
          </p:cNvPicPr>
          <p:nvPr/>
        </p:nvPicPr>
        <p:blipFill>
          <a:blip r:embed="rId2"/>
          <a:srcRect l="34424" t="62500" r="56787" b="20898"/>
          <a:stretch>
            <a:fillRect/>
          </a:stretch>
        </p:blipFill>
        <p:spPr bwMode="auto">
          <a:xfrm>
            <a:off x="5917038" y="3791550"/>
            <a:ext cx="2160162" cy="2368083"/>
          </a:xfrm>
          <a:prstGeom prst="rect">
            <a:avLst/>
          </a:prstGeom>
          <a:gradFill rotWithShape="0">
            <a:gsLst>
              <a:gs pos="0">
                <a:schemeClr val="bg1">
                  <a:lumMod val="85000"/>
                </a:schemeClr>
              </a:gs>
              <a:gs pos="100000">
                <a:srgbClr val="FFFFFF"/>
              </a:gs>
            </a:gsLst>
            <a:lin ang="5400000" scaled="1"/>
          </a:gradFill>
          <a:ln w="9525">
            <a:solidFill>
              <a:schemeClr val="hlink"/>
            </a:solidFill>
            <a:miter lim="800000"/>
            <a:headEnd/>
            <a:tailEnd/>
          </a:ln>
          <a:effectLst>
            <a:outerShdw dist="89803" dir="2700000" algn="ctr" rotWithShape="0">
              <a:srgbClr val="C0C0C0">
                <a:alpha val="50000"/>
              </a:srgbClr>
            </a:outerShdw>
          </a:effectLst>
        </p:spPr>
      </p:pic>
      <p:pic>
        <p:nvPicPr>
          <p:cNvPr id="15" name="Picture 3"/>
          <p:cNvPicPr>
            <a:picLocks noChangeAspect="1" noChangeArrowheads="1"/>
          </p:cNvPicPr>
          <p:nvPr/>
        </p:nvPicPr>
        <p:blipFill>
          <a:blip r:embed="rId3"/>
          <a:srcRect l="34424" t="63646" r="56787" b="19922"/>
          <a:stretch>
            <a:fillRect/>
          </a:stretch>
        </p:blipFill>
        <p:spPr bwMode="auto">
          <a:xfrm>
            <a:off x="1188816" y="3692840"/>
            <a:ext cx="2367722" cy="2466793"/>
          </a:xfrm>
          <a:prstGeom prst="rect">
            <a:avLst/>
          </a:prstGeom>
          <a:gradFill rotWithShape="0">
            <a:gsLst>
              <a:gs pos="0">
                <a:schemeClr val="bg1">
                  <a:lumMod val="85000"/>
                </a:schemeClr>
              </a:gs>
              <a:gs pos="100000">
                <a:srgbClr val="FFFFFF"/>
              </a:gs>
            </a:gsLst>
            <a:lin ang="5400000" scaled="1"/>
          </a:gradFill>
          <a:ln w="9525">
            <a:solidFill>
              <a:schemeClr val="hlink"/>
            </a:solidFill>
            <a:miter lim="800000"/>
            <a:headEnd/>
            <a:tailEnd/>
          </a:ln>
          <a:effectLst>
            <a:outerShdw dist="89803" dir="2700000" algn="ctr" rotWithShape="0">
              <a:srgbClr val="C0C0C0">
                <a:alpha val="50000"/>
              </a:srgbClr>
            </a:outerShdw>
          </a:effectLst>
        </p:spPr>
      </p:pic>
      <p:sp>
        <p:nvSpPr>
          <p:cNvPr id="16" name="15 Flecha derecha"/>
          <p:cNvSpPr/>
          <p:nvPr/>
        </p:nvSpPr>
        <p:spPr>
          <a:xfrm>
            <a:off x="4019550" y="4392930"/>
            <a:ext cx="1497438" cy="588428"/>
          </a:xfrm>
          <a:prstGeom prst="rightArrow">
            <a:avLst/>
          </a:prstGeom>
          <a:solidFill>
            <a:srgbClr val="96CE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3" name="Marcador de texto 3"/>
          <p:cNvSpPr>
            <a:spLocks noGrp="1"/>
          </p:cNvSpPr>
          <p:nvPr>
            <p:ph type="body" sz="quarter" idx="13"/>
          </p:nvPr>
        </p:nvSpPr>
        <p:spPr>
          <a:xfrm>
            <a:off x="568329" y="832468"/>
            <a:ext cx="8372475" cy="334141"/>
          </a:xfrm>
        </p:spPr>
        <p:txBody>
          <a:bodyPr/>
          <a:lstStyle/>
          <a:p>
            <a:r>
              <a:rPr lang="es-ES" dirty="0" smtClean="0"/>
              <a:t>2.4.1. </a:t>
            </a:r>
            <a:r>
              <a:rPr lang="es-ES" dirty="0" smtClean="0"/>
              <a:t>Procedimientos operacionales. Restricción de pistas</a:t>
            </a:r>
            <a:endParaRPr lang="es-ES" dirty="0"/>
          </a:p>
        </p:txBody>
      </p:sp>
    </p:spTree>
    <p:extLst>
      <p:ext uri="{BB962C8B-B14F-4D97-AF65-F5344CB8AC3E}">
        <p14:creationId xmlns:p14="http://schemas.microsoft.com/office/powerpoint/2010/main" xmlns="" val="38860360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5"/>
          <p:cNvPicPr>
            <a:picLocks noChangeAspect="1" noChangeArrowheads="1"/>
          </p:cNvPicPr>
          <p:nvPr/>
        </p:nvPicPr>
        <p:blipFill>
          <a:blip r:embed="rId2"/>
          <a:srcRect l="11301" r="10245"/>
          <a:stretch>
            <a:fillRect/>
          </a:stretch>
        </p:blipFill>
        <p:spPr bwMode="auto">
          <a:xfrm>
            <a:off x="196533" y="1330325"/>
            <a:ext cx="3022917" cy="3246615"/>
          </a:xfrm>
          <a:prstGeom prst="rect">
            <a:avLst/>
          </a:prstGeom>
          <a:gradFill rotWithShape="0">
            <a:gsLst>
              <a:gs pos="0">
                <a:schemeClr val="bg1">
                  <a:lumMod val="85000"/>
                </a:schemeClr>
              </a:gs>
              <a:gs pos="100000">
                <a:srgbClr val="FFFFFF"/>
              </a:gs>
            </a:gsLst>
            <a:lin ang="5400000" scaled="1"/>
          </a:gradFill>
          <a:ln w="9525">
            <a:solidFill>
              <a:schemeClr val="hlink"/>
            </a:solidFill>
            <a:miter lim="800000"/>
            <a:headEnd/>
            <a:tailEnd/>
          </a:ln>
          <a:effectLst>
            <a:outerShdw dist="89803" dir="2700000" algn="ctr" rotWithShape="0">
              <a:srgbClr val="C0C0C0">
                <a:alpha val="50000"/>
              </a:srgbClr>
            </a:outerShdw>
          </a:effectLst>
        </p:spPr>
      </p:pic>
      <p:sp>
        <p:nvSpPr>
          <p:cNvPr id="8" name="Marcador de texto 3"/>
          <p:cNvSpPr>
            <a:spLocks noGrp="1"/>
          </p:cNvSpPr>
          <p:nvPr>
            <p:ph type="body" sz="quarter" idx="13"/>
          </p:nvPr>
        </p:nvSpPr>
        <p:spPr>
          <a:xfrm>
            <a:off x="568329" y="832468"/>
            <a:ext cx="8372475" cy="334141"/>
          </a:xfrm>
        </p:spPr>
        <p:txBody>
          <a:bodyPr/>
          <a:lstStyle/>
          <a:p>
            <a:r>
              <a:rPr lang="es-ES" dirty="0" smtClean="0"/>
              <a:t>2.4.1. </a:t>
            </a:r>
            <a:r>
              <a:rPr lang="es-ES" dirty="0" smtClean="0"/>
              <a:t>Procedimientos operacionales. Dispersión de Trayectorias</a:t>
            </a:r>
            <a:endParaRPr lang="es-ES" dirty="0"/>
          </a:p>
        </p:txBody>
      </p:sp>
      <p:sp>
        <p:nvSpPr>
          <p:cNvPr id="19" name="Título 1"/>
          <p:cNvSpPr>
            <a:spLocks noGrp="1"/>
          </p:cNvSpPr>
          <p:nvPr>
            <p:ph type="title"/>
          </p:nvPr>
        </p:nvSpPr>
        <p:spPr>
          <a:xfrm>
            <a:off x="580854" y="410983"/>
            <a:ext cx="2638596" cy="92333"/>
          </a:xfrm>
        </p:spPr>
        <p:txBody>
          <a:bodyPr/>
          <a:lstStyle/>
          <a:p>
            <a:r>
              <a:rPr lang="es-ES" dirty="0" smtClean="0"/>
              <a:t>APLICACIÓN DE LA DIRECTIVA 2002/49/CE. JORNADAS CEDEX</a:t>
            </a:r>
            <a:endParaRPr lang="es-ES" dirty="0"/>
          </a:p>
        </p:txBody>
      </p:sp>
      <p:sp>
        <p:nvSpPr>
          <p:cNvPr id="12" name="Text Box 13"/>
          <p:cNvSpPr txBox="1">
            <a:spLocks noChangeArrowheads="1"/>
          </p:cNvSpPr>
          <p:nvPr/>
        </p:nvSpPr>
        <p:spPr bwMode="auto">
          <a:xfrm>
            <a:off x="580865" y="4703810"/>
            <a:ext cx="2057400" cy="304800"/>
          </a:xfrm>
          <a:prstGeom prst="rect">
            <a:avLst/>
          </a:prstGeom>
          <a:noFill/>
          <a:ln w="9525">
            <a:noFill/>
            <a:miter lim="800000"/>
            <a:headEnd/>
            <a:tailEnd/>
          </a:ln>
          <a:effectLst/>
        </p:spPr>
        <p:txBody>
          <a:bodyPr>
            <a:spAutoFit/>
          </a:bodyPr>
          <a:lstStyle/>
          <a:p>
            <a:pPr algn="ctr">
              <a:spcBef>
                <a:spcPct val="50000"/>
              </a:spcBef>
            </a:pPr>
            <a:r>
              <a:rPr lang="es-ES" sz="1400" b="1" dirty="0" smtClean="0">
                <a:latin typeface="Tahoma" pitchFamily="34" charset="0"/>
              </a:rPr>
              <a:t>2006</a:t>
            </a:r>
            <a:endParaRPr lang="es-ES" sz="1400" b="1" dirty="0">
              <a:latin typeface="Tahoma" pitchFamily="34" charset="0"/>
            </a:endParaRPr>
          </a:p>
        </p:txBody>
      </p:sp>
      <p:sp>
        <p:nvSpPr>
          <p:cNvPr id="20" name="Marcador de fecha 4"/>
          <p:cNvSpPr>
            <a:spLocks noGrp="1"/>
          </p:cNvSpPr>
          <p:nvPr>
            <p:ph type="dt" sz="half" idx="15"/>
          </p:nvPr>
        </p:nvSpPr>
        <p:spPr>
          <a:xfrm>
            <a:off x="845916" y="6347695"/>
            <a:ext cx="614083" cy="105010"/>
          </a:xfrm>
        </p:spPr>
        <p:txBody>
          <a:bodyPr/>
          <a:lstStyle/>
          <a:p>
            <a:fld id="{13AA137D-DEA8-C446-91E1-52B049B7B1CA}" type="datetime1">
              <a:rPr lang="es-ES" smtClean="0"/>
              <a:pPr/>
              <a:t>26/11/2014</a:t>
            </a:fld>
            <a:endParaRPr lang="es-ES" dirty="0"/>
          </a:p>
        </p:txBody>
      </p:sp>
      <p:sp>
        <p:nvSpPr>
          <p:cNvPr id="21" name="Marcador de número de diapositiva 5"/>
          <p:cNvSpPr>
            <a:spLocks noGrp="1"/>
          </p:cNvSpPr>
          <p:nvPr>
            <p:ph type="sldNum" sz="quarter" idx="16"/>
          </p:nvPr>
        </p:nvSpPr>
        <p:spPr>
          <a:xfrm>
            <a:off x="580865" y="6347696"/>
            <a:ext cx="225585" cy="103904"/>
          </a:xfrm>
        </p:spPr>
        <p:txBody>
          <a:bodyPr/>
          <a:lstStyle/>
          <a:p>
            <a:fld id="{344E222A-A7EF-CA4E-8F6D-9B62E39074A2}" type="slidenum">
              <a:rPr lang="es-ES" smtClean="0"/>
              <a:pPr/>
              <a:t>16</a:t>
            </a:fld>
            <a:endParaRPr lang="es-ES" dirty="0"/>
          </a:p>
        </p:txBody>
      </p:sp>
      <p:sp>
        <p:nvSpPr>
          <p:cNvPr id="22" name="Marcador de texto 1"/>
          <p:cNvSpPr>
            <a:spLocks noGrp="1"/>
          </p:cNvSpPr>
          <p:nvPr>
            <p:ph type="body" sz="quarter" idx="4294967295"/>
          </p:nvPr>
        </p:nvSpPr>
        <p:spPr>
          <a:xfrm>
            <a:off x="1449704" y="6318645"/>
            <a:ext cx="4333985" cy="144000"/>
          </a:xfrm>
          <a:prstGeom prst="rect">
            <a:avLst/>
          </a:prstGeom>
        </p:spPr>
        <p:txBody>
          <a:bodyPr anchor="ctr" anchorCtr="0"/>
          <a:lstStyle/>
          <a:p>
            <a:pPr>
              <a:buNone/>
            </a:pPr>
            <a:r>
              <a:rPr lang="es-ES" sz="800" b="1" dirty="0" smtClean="0">
                <a:solidFill>
                  <a:srgbClr val="1A2732"/>
                </a:solidFill>
                <a:latin typeface="Arial" pitchFamily="34" charset="0"/>
                <a:cs typeface="Arial" pitchFamily="34" charset="0"/>
              </a:rPr>
              <a:t>Dirección de Planificación y Medio Ambiente. </a:t>
            </a:r>
            <a:r>
              <a:rPr lang="es-ES" sz="800" dirty="0" smtClean="0">
                <a:solidFill>
                  <a:srgbClr val="1A2732"/>
                </a:solidFill>
                <a:latin typeface="Arial" pitchFamily="34" charset="0"/>
                <a:cs typeface="Arial" pitchFamily="34" charset="0"/>
              </a:rPr>
              <a:t>División de Mediación Ambiental</a:t>
            </a:r>
          </a:p>
        </p:txBody>
      </p:sp>
      <p:sp>
        <p:nvSpPr>
          <p:cNvPr id="23" name="Text Box 17"/>
          <p:cNvSpPr txBox="1">
            <a:spLocks noChangeArrowheads="1"/>
          </p:cNvSpPr>
          <p:nvPr/>
        </p:nvSpPr>
        <p:spPr bwMode="auto">
          <a:xfrm>
            <a:off x="3592939" y="2867025"/>
            <a:ext cx="2057400" cy="304800"/>
          </a:xfrm>
          <a:prstGeom prst="rect">
            <a:avLst/>
          </a:prstGeom>
          <a:noFill/>
          <a:ln w="9525">
            <a:noFill/>
            <a:miter lim="800000"/>
            <a:headEnd/>
            <a:tailEnd/>
          </a:ln>
          <a:effectLst/>
        </p:spPr>
        <p:txBody>
          <a:bodyPr>
            <a:spAutoFit/>
          </a:bodyPr>
          <a:lstStyle/>
          <a:p>
            <a:pPr algn="ctr">
              <a:spcBef>
                <a:spcPct val="50000"/>
              </a:spcBef>
            </a:pPr>
            <a:r>
              <a:rPr lang="es-ES" sz="1400" b="1" dirty="0" smtClean="0">
                <a:latin typeface="Tahoma" pitchFamily="34" charset="0"/>
              </a:rPr>
              <a:t>2008</a:t>
            </a:r>
            <a:endParaRPr lang="es-ES" sz="1400" b="1" dirty="0">
              <a:latin typeface="Tahoma" pitchFamily="34" charset="0"/>
            </a:endParaRPr>
          </a:p>
        </p:txBody>
      </p:sp>
      <p:pic>
        <p:nvPicPr>
          <p:cNvPr id="11" name="Picture 29"/>
          <p:cNvPicPr>
            <a:picLocks noChangeAspect="1" noChangeArrowheads="1"/>
          </p:cNvPicPr>
          <p:nvPr/>
        </p:nvPicPr>
        <p:blipFill>
          <a:blip r:embed="rId3"/>
          <a:srcRect/>
          <a:stretch>
            <a:fillRect/>
          </a:stretch>
        </p:blipFill>
        <p:spPr bwMode="auto">
          <a:xfrm>
            <a:off x="5783689" y="1166609"/>
            <a:ext cx="3217862" cy="3429000"/>
          </a:xfrm>
          <a:prstGeom prst="rect">
            <a:avLst/>
          </a:prstGeom>
          <a:noFill/>
          <a:ln w="9525">
            <a:solidFill>
              <a:schemeClr val="bg2"/>
            </a:solidFill>
            <a:miter lim="800000"/>
            <a:headEnd/>
            <a:tailEnd/>
          </a:ln>
          <a:effectLst/>
        </p:spPr>
      </p:pic>
      <p:sp>
        <p:nvSpPr>
          <p:cNvPr id="13" name="Text Box 17"/>
          <p:cNvSpPr txBox="1">
            <a:spLocks noChangeArrowheads="1"/>
          </p:cNvSpPr>
          <p:nvPr/>
        </p:nvSpPr>
        <p:spPr bwMode="auto">
          <a:xfrm>
            <a:off x="6412339" y="4595609"/>
            <a:ext cx="2057400" cy="304800"/>
          </a:xfrm>
          <a:prstGeom prst="rect">
            <a:avLst/>
          </a:prstGeom>
          <a:noFill/>
          <a:ln w="9525">
            <a:noFill/>
            <a:miter lim="800000"/>
            <a:headEnd/>
            <a:tailEnd/>
          </a:ln>
          <a:effectLst/>
        </p:spPr>
        <p:txBody>
          <a:bodyPr>
            <a:spAutoFit/>
          </a:bodyPr>
          <a:lstStyle/>
          <a:p>
            <a:pPr algn="ctr">
              <a:spcBef>
                <a:spcPct val="50000"/>
              </a:spcBef>
            </a:pPr>
            <a:r>
              <a:rPr lang="es-ES" sz="1400" b="1" dirty="0" smtClean="0">
                <a:latin typeface="Tahoma" pitchFamily="34" charset="0"/>
              </a:rPr>
              <a:t>2010</a:t>
            </a:r>
            <a:endParaRPr lang="es-ES" sz="1400" b="1" dirty="0">
              <a:latin typeface="Tahoma" pitchFamily="34" charset="0"/>
            </a:endParaRPr>
          </a:p>
        </p:txBody>
      </p:sp>
      <p:pic>
        <p:nvPicPr>
          <p:cNvPr id="15" name="Picture 16"/>
          <p:cNvPicPr>
            <a:picLocks noChangeAspect="1" noChangeArrowheads="1"/>
          </p:cNvPicPr>
          <p:nvPr/>
        </p:nvPicPr>
        <p:blipFill>
          <a:blip r:embed="rId4"/>
          <a:srcRect r="10110"/>
          <a:stretch>
            <a:fillRect/>
          </a:stretch>
        </p:blipFill>
        <p:spPr bwMode="auto">
          <a:xfrm>
            <a:off x="3038475" y="3321867"/>
            <a:ext cx="3025779" cy="3373485"/>
          </a:xfrm>
          <a:prstGeom prst="rect">
            <a:avLst/>
          </a:prstGeom>
          <a:gradFill rotWithShape="0">
            <a:gsLst>
              <a:gs pos="0">
                <a:schemeClr val="bg1">
                  <a:lumMod val="85000"/>
                </a:schemeClr>
              </a:gs>
              <a:gs pos="100000">
                <a:srgbClr val="FFFFFF"/>
              </a:gs>
            </a:gsLst>
            <a:lin ang="5400000" scaled="1"/>
          </a:gradFill>
          <a:ln w="9525">
            <a:solidFill>
              <a:schemeClr val="hlink"/>
            </a:solidFill>
            <a:miter lim="800000"/>
            <a:headEnd/>
            <a:tailEnd/>
          </a:ln>
          <a:effectLst>
            <a:outerShdw dist="89803" dir="2700000" algn="ctr" rotWithShape="0">
              <a:srgbClr val="C0C0C0">
                <a:alpha val="50000"/>
              </a:srgbClr>
            </a:outerShdw>
          </a:effectLst>
        </p:spPr>
      </p:pic>
    </p:spTree>
    <p:extLst>
      <p:ext uri="{BB962C8B-B14F-4D97-AF65-F5344CB8AC3E}">
        <p14:creationId xmlns:p14="http://schemas.microsoft.com/office/powerpoint/2010/main" xmlns="" val="38860360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fecha 4"/>
          <p:cNvSpPr>
            <a:spLocks noGrp="1"/>
          </p:cNvSpPr>
          <p:nvPr>
            <p:ph type="dt" sz="half" idx="15"/>
          </p:nvPr>
        </p:nvSpPr>
        <p:spPr>
          <a:xfrm>
            <a:off x="845916" y="6347695"/>
            <a:ext cx="614083" cy="105010"/>
          </a:xfrm>
        </p:spPr>
        <p:txBody>
          <a:bodyPr/>
          <a:lstStyle/>
          <a:p>
            <a:fld id="{13AA137D-DEA8-C446-91E1-52B049B7B1CA}" type="datetime1">
              <a:rPr lang="es-ES" smtClean="0"/>
              <a:pPr/>
              <a:t>26/11/2014</a:t>
            </a:fld>
            <a:endParaRPr lang="es-ES" dirty="0"/>
          </a:p>
        </p:txBody>
      </p:sp>
      <p:sp>
        <p:nvSpPr>
          <p:cNvPr id="6" name="Marcador de número de diapositiva 5"/>
          <p:cNvSpPr>
            <a:spLocks noGrp="1"/>
          </p:cNvSpPr>
          <p:nvPr>
            <p:ph type="sldNum" sz="quarter" idx="16"/>
          </p:nvPr>
        </p:nvSpPr>
        <p:spPr>
          <a:xfrm>
            <a:off x="580865" y="6347696"/>
            <a:ext cx="225585" cy="103904"/>
          </a:xfrm>
        </p:spPr>
        <p:txBody>
          <a:bodyPr/>
          <a:lstStyle/>
          <a:p>
            <a:fld id="{344E222A-A7EF-CA4E-8F6D-9B62E39074A2}" type="slidenum">
              <a:rPr lang="es-ES" smtClean="0"/>
              <a:pPr/>
              <a:t>17</a:t>
            </a:fld>
            <a:endParaRPr lang="es-ES" dirty="0"/>
          </a:p>
        </p:txBody>
      </p:sp>
      <p:sp>
        <p:nvSpPr>
          <p:cNvPr id="8" name="Marcador de texto 3"/>
          <p:cNvSpPr>
            <a:spLocks noGrp="1"/>
          </p:cNvSpPr>
          <p:nvPr>
            <p:ph type="body" sz="quarter" idx="13"/>
          </p:nvPr>
        </p:nvSpPr>
        <p:spPr>
          <a:xfrm>
            <a:off x="568329" y="832468"/>
            <a:ext cx="8372475" cy="334141"/>
          </a:xfrm>
        </p:spPr>
        <p:txBody>
          <a:bodyPr/>
          <a:lstStyle/>
          <a:p>
            <a:r>
              <a:rPr lang="es-ES" dirty="0" smtClean="0">
                <a:solidFill>
                  <a:srgbClr val="96CE00"/>
                </a:solidFill>
              </a:rPr>
              <a:t>2.4.2. </a:t>
            </a:r>
            <a:r>
              <a:rPr lang="es-ES" dirty="0" smtClean="0">
                <a:solidFill>
                  <a:srgbClr val="96CE00"/>
                </a:solidFill>
              </a:rPr>
              <a:t>Restricciones operativas.</a:t>
            </a:r>
            <a:endParaRPr lang="es-ES" dirty="0">
              <a:solidFill>
                <a:srgbClr val="96CE00"/>
              </a:solidFill>
            </a:endParaRPr>
          </a:p>
        </p:txBody>
      </p:sp>
      <p:sp>
        <p:nvSpPr>
          <p:cNvPr id="17" name="Marcador de texto 1"/>
          <p:cNvSpPr>
            <a:spLocks noGrp="1"/>
          </p:cNvSpPr>
          <p:nvPr>
            <p:ph type="body" sz="quarter" idx="4294967295"/>
          </p:nvPr>
        </p:nvSpPr>
        <p:spPr>
          <a:xfrm>
            <a:off x="1449704" y="6318645"/>
            <a:ext cx="4333985" cy="144000"/>
          </a:xfrm>
          <a:prstGeom prst="rect">
            <a:avLst/>
          </a:prstGeom>
        </p:spPr>
        <p:txBody>
          <a:bodyPr anchor="ctr" anchorCtr="0"/>
          <a:lstStyle/>
          <a:p>
            <a:pPr>
              <a:buNone/>
            </a:pPr>
            <a:r>
              <a:rPr lang="es-ES" sz="800" b="1" dirty="0" smtClean="0">
                <a:solidFill>
                  <a:srgbClr val="1A2732"/>
                </a:solidFill>
                <a:latin typeface="Arial" pitchFamily="34" charset="0"/>
                <a:cs typeface="Arial" pitchFamily="34" charset="0"/>
              </a:rPr>
              <a:t>Dirección de Planificación y Medio Ambiente. </a:t>
            </a:r>
            <a:r>
              <a:rPr lang="es-ES" sz="800" dirty="0" smtClean="0">
                <a:solidFill>
                  <a:srgbClr val="1A2732"/>
                </a:solidFill>
                <a:latin typeface="Arial" pitchFamily="34" charset="0"/>
                <a:cs typeface="Arial" pitchFamily="34" charset="0"/>
              </a:rPr>
              <a:t>División de Mediación Ambiental</a:t>
            </a:r>
          </a:p>
        </p:txBody>
      </p:sp>
      <p:sp>
        <p:nvSpPr>
          <p:cNvPr id="19" name="Título 1"/>
          <p:cNvSpPr>
            <a:spLocks noGrp="1"/>
          </p:cNvSpPr>
          <p:nvPr>
            <p:ph type="title"/>
          </p:nvPr>
        </p:nvSpPr>
        <p:spPr>
          <a:xfrm>
            <a:off x="580854" y="410983"/>
            <a:ext cx="2638596" cy="92333"/>
          </a:xfrm>
        </p:spPr>
        <p:txBody>
          <a:bodyPr/>
          <a:lstStyle/>
          <a:p>
            <a:r>
              <a:rPr lang="es-ES" dirty="0" smtClean="0"/>
              <a:t>APLICACIÓN DE LA DIRECTIVA 2002/49/CE. JORNADAS CEDEX</a:t>
            </a:r>
            <a:endParaRPr lang="es-ES" dirty="0"/>
          </a:p>
        </p:txBody>
      </p:sp>
      <p:sp>
        <p:nvSpPr>
          <p:cNvPr id="7" name="Text Box 2"/>
          <p:cNvSpPr txBox="1">
            <a:spLocks noChangeArrowheads="1"/>
          </p:cNvSpPr>
          <p:nvPr/>
        </p:nvSpPr>
        <p:spPr bwMode="auto">
          <a:xfrm>
            <a:off x="457200" y="1119344"/>
            <a:ext cx="8404412" cy="4524315"/>
          </a:xfrm>
          <a:prstGeom prst="rect">
            <a:avLst/>
          </a:prstGeom>
          <a:noFill/>
          <a:ln w="9525">
            <a:noFill/>
            <a:miter lim="800000"/>
            <a:headEnd/>
            <a:tailEnd/>
          </a:ln>
          <a:effectLst/>
        </p:spPr>
        <p:txBody>
          <a:bodyPr wrap="square">
            <a:spAutoFit/>
          </a:bodyPr>
          <a:lstStyle/>
          <a:p>
            <a:pPr algn="just"/>
            <a:r>
              <a:rPr lang="es-ES" sz="1600" dirty="0" smtClean="0">
                <a:latin typeface="Arial" pitchFamily="34" charset="0"/>
                <a:cs typeface="Arial" pitchFamily="34" charset="0"/>
              </a:rPr>
              <a:t>La Directiva 2002/30, de 26 de marzo, transpuesta mediante el Real Decreto 1257/2003 de 3 de octubre, regula los procedimientos para la introducción de restricciones operativas relacionadas con el ruido en aeropuertos. Esta restricción queda definida como “una acción relacionada con el ruido que limita o reduce la accesibilidad de una aeronave a un aeropuerto”. </a:t>
            </a:r>
            <a:endParaRPr lang="es-ES" sz="1600" dirty="0" smtClean="0">
              <a:latin typeface="Arial" pitchFamily="34" charset="0"/>
              <a:cs typeface="Arial" pitchFamily="34" charset="0"/>
            </a:endParaRPr>
          </a:p>
          <a:p>
            <a:pPr algn="just"/>
            <a:endParaRPr lang="es-ES" sz="1600" dirty="0" smtClean="0">
              <a:latin typeface="Arial" pitchFamily="34" charset="0"/>
              <a:cs typeface="Arial" pitchFamily="34" charset="0"/>
            </a:endParaRPr>
          </a:p>
          <a:p>
            <a:pPr algn="just"/>
            <a:r>
              <a:rPr lang="es-ES" sz="1600" dirty="0" smtClean="0">
                <a:latin typeface="Arial" pitchFamily="34" charset="0"/>
                <a:cs typeface="Arial" pitchFamily="34" charset="0"/>
              </a:rPr>
              <a:t>Un </a:t>
            </a:r>
            <a:r>
              <a:rPr lang="es-ES" sz="1600" dirty="0" smtClean="0">
                <a:latin typeface="Arial" pitchFamily="34" charset="0"/>
                <a:cs typeface="Arial" pitchFamily="34" charset="0"/>
              </a:rPr>
              <a:t>ejemplo es la Resolución de 30/08/06 de la DGAC por la que se restringen las operaciones de las aeronaves marginalmente conformes* en el aeropuerto A.S. Madrid-Barajas:</a:t>
            </a:r>
          </a:p>
          <a:p>
            <a:pPr algn="just"/>
            <a:endParaRPr lang="es-ES" sz="1600" dirty="0" smtClean="0">
              <a:latin typeface="Arial" pitchFamily="34" charset="0"/>
              <a:cs typeface="Arial" pitchFamily="34" charset="0"/>
            </a:endParaRPr>
          </a:p>
          <a:p>
            <a:pPr marL="363538" indent="-363538" algn="just">
              <a:spcBef>
                <a:spcPts val="600"/>
              </a:spcBef>
              <a:buFont typeface="Wingdings" pitchFamily="2" charset="2"/>
              <a:buChar char="Ø"/>
            </a:pPr>
            <a:r>
              <a:rPr lang="es-ES" sz="1400" dirty="0" smtClean="0">
                <a:latin typeface="Arial" pitchFamily="34" charset="0"/>
                <a:cs typeface="Arial" pitchFamily="34" charset="0"/>
              </a:rPr>
              <a:t>Marzo </a:t>
            </a:r>
            <a:r>
              <a:rPr lang="es-ES" sz="1400" dirty="0" smtClean="0">
                <a:latin typeface="Arial" pitchFamily="34" charset="0"/>
                <a:cs typeface="Arial" pitchFamily="34" charset="0"/>
              </a:rPr>
              <a:t>de 2007 no se podía incrementar el volumen de tráfico de dichas aeronaves.</a:t>
            </a:r>
          </a:p>
          <a:p>
            <a:pPr marL="363538" indent="-363538" algn="just">
              <a:spcBef>
                <a:spcPts val="600"/>
              </a:spcBef>
              <a:buFont typeface="Wingdings" pitchFamily="2" charset="2"/>
              <a:buChar char="Ø"/>
            </a:pPr>
            <a:r>
              <a:rPr lang="es-ES" sz="1400" dirty="0" smtClean="0">
                <a:latin typeface="Arial" pitchFamily="34" charset="0"/>
                <a:cs typeface="Arial" pitchFamily="34" charset="0"/>
              </a:rPr>
              <a:t>Noviembre 2007, las compañías aéreas deberían reducir el número de movimientos de los modelos afectados.</a:t>
            </a:r>
          </a:p>
          <a:p>
            <a:pPr marL="363538" indent="-363538" algn="just">
              <a:spcBef>
                <a:spcPts val="600"/>
              </a:spcBef>
              <a:buFont typeface="Wingdings" pitchFamily="2" charset="2"/>
              <a:buChar char="Ø"/>
            </a:pPr>
            <a:r>
              <a:rPr lang="es-ES" sz="1400" dirty="0" smtClean="0">
                <a:latin typeface="Arial" pitchFamily="34" charset="0"/>
                <a:cs typeface="Arial" pitchFamily="34" charset="0"/>
              </a:rPr>
              <a:t>Septiembre  2012, retirada total de estas aeronaves, tras adoptar un plan progresivo de sustitución</a:t>
            </a:r>
            <a:r>
              <a:rPr lang="es-ES" sz="1400" dirty="0" smtClean="0">
                <a:latin typeface="Arial" pitchFamily="34" charset="0"/>
                <a:cs typeface="Arial" pitchFamily="34" charset="0"/>
              </a:rPr>
              <a:t>.</a:t>
            </a:r>
          </a:p>
          <a:p>
            <a:pPr algn="just">
              <a:spcBef>
                <a:spcPts val="1200"/>
              </a:spcBef>
            </a:pPr>
            <a:r>
              <a:rPr lang="es-ES" sz="1400" dirty="0" smtClean="0">
                <a:latin typeface="Arial" pitchFamily="34" charset="0"/>
                <a:cs typeface="Arial" pitchFamily="34" charset="0"/>
              </a:rPr>
              <a:t>Con </a:t>
            </a:r>
            <a:r>
              <a:rPr lang="es-ES" sz="1400" dirty="0" smtClean="0">
                <a:latin typeface="Arial" pitchFamily="34" charset="0"/>
                <a:cs typeface="Arial" pitchFamily="34" charset="0"/>
              </a:rPr>
              <a:t>fecha de 13 de junio de 2016 entrará en vigor el Reglamento (UE) 598/2014 y quedará derogada la Directiva </a:t>
            </a:r>
            <a:r>
              <a:rPr lang="es-ES" sz="1400" dirty="0" smtClean="0">
                <a:latin typeface="Arial" pitchFamily="34" charset="0"/>
                <a:cs typeface="Arial" pitchFamily="34" charset="0"/>
              </a:rPr>
              <a:t>2002/30.</a:t>
            </a:r>
            <a:endParaRPr lang="es-ES" sz="1400" dirty="0" smtClean="0">
              <a:latin typeface="Arial" pitchFamily="34" charset="0"/>
              <a:cs typeface="Arial" pitchFamily="34" charset="0"/>
            </a:endParaRPr>
          </a:p>
          <a:p>
            <a:pPr marL="363538" indent="-363538" algn="just">
              <a:spcBef>
                <a:spcPts val="600"/>
              </a:spcBef>
            </a:pPr>
            <a:endParaRPr lang="es-ES" sz="1400" dirty="0" smtClean="0">
              <a:latin typeface="Arial" pitchFamily="34" charset="0"/>
              <a:cs typeface="Arial" pitchFamily="34" charset="0"/>
            </a:endParaRPr>
          </a:p>
        </p:txBody>
      </p:sp>
      <p:sp>
        <p:nvSpPr>
          <p:cNvPr id="10" name="9 CuadroTexto"/>
          <p:cNvSpPr txBox="1"/>
          <p:nvPr/>
        </p:nvSpPr>
        <p:spPr>
          <a:xfrm>
            <a:off x="357188" y="5615500"/>
            <a:ext cx="8504424" cy="600164"/>
          </a:xfrm>
          <a:prstGeom prst="rect">
            <a:avLst/>
          </a:prstGeom>
          <a:noFill/>
        </p:spPr>
        <p:txBody>
          <a:bodyPr wrap="square" rtlCol="0">
            <a:spAutoFit/>
          </a:bodyPr>
          <a:lstStyle/>
          <a:p>
            <a:pPr marL="174625" indent="-174625"/>
            <a:r>
              <a:rPr lang="es-ES" sz="1100" dirty="0" smtClean="0">
                <a:latin typeface="Arial" pitchFamily="34" charset="0"/>
                <a:cs typeface="Arial" pitchFamily="34" charset="0"/>
              </a:rPr>
              <a:t>(*) Aviones a reacción subsónicos civiles que cumplen los valores límite de certificación del Anexo 16 del Convenio sobre Aviación Civil Internacional (Vol. 1, segunda parte, Capítulo 3), por un margen acumulado no superior a 5 </a:t>
            </a:r>
            <a:r>
              <a:rPr lang="es-ES" sz="1100" dirty="0" err="1" smtClean="0">
                <a:latin typeface="Arial" pitchFamily="34" charset="0"/>
                <a:cs typeface="Arial" pitchFamily="34" charset="0"/>
              </a:rPr>
              <a:t>EPNdB</a:t>
            </a:r>
            <a:r>
              <a:rPr lang="es-ES" sz="1100" dirty="0" smtClean="0">
                <a:latin typeface="Arial" pitchFamily="34" charset="0"/>
                <a:cs typeface="Arial" pitchFamily="34" charset="0"/>
              </a:rPr>
              <a:t> -nivel efectivo de ruido percibido expresado en decibelios</a:t>
            </a:r>
            <a:endParaRPr lang="es-ES" sz="1100" dirty="0">
              <a:latin typeface="Arial" pitchFamily="34" charset="0"/>
              <a:cs typeface="Arial" pitchFamily="34" charset="0"/>
            </a:endParaRPr>
          </a:p>
        </p:txBody>
      </p:sp>
    </p:spTree>
    <p:extLst>
      <p:ext uri="{BB962C8B-B14F-4D97-AF65-F5344CB8AC3E}">
        <p14:creationId xmlns:p14="http://schemas.microsoft.com/office/powerpoint/2010/main" xmlns="" val="38860360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fecha 4"/>
          <p:cNvSpPr>
            <a:spLocks noGrp="1"/>
          </p:cNvSpPr>
          <p:nvPr>
            <p:ph type="dt" sz="half" idx="15"/>
          </p:nvPr>
        </p:nvSpPr>
        <p:spPr>
          <a:xfrm>
            <a:off x="845916" y="6347695"/>
            <a:ext cx="614083" cy="105010"/>
          </a:xfrm>
        </p:spPr>
        <p:txBody>
          <a:bodyPr/>
          <a:lstStyle/>
          <a:p>
            <a:fld id="{13AA137D-DEA8-C446-91E1-52B049B7B1CA}" type="datetime1">
              <a:rPr lang="es-ES" smtClean="0"/>
              <a:pPr/>
              <a:t>26/11/2014</a:t>
            </a:fld>
            <a:endParaRPr lang="es-ES" dirty="0"/>
          </a:p>
        </p:txBody>
      </p:sp>
      <p:sp>
        <p:nvSpPr>
          <p:cNvPr id="6" name="Marcador de número de diapositiva 5"/>
          <p:cNvSpPr>
            <a:spLocks noGrp="1"/>
          </p:cNvSpPr>
          <p:nvPr>
            <p:ph type="sldNum" sz="quarter" idx="16"/>
          </p:nvPr>
        </p:nvSpPr>
        <p:spPr>
          <a:xfrm>
            <a:off x="580865" y="6347696"/>
            <a:ext cx="225585" cy="103904"/>
          </a:xfrm>
        </p:spPr>
        <p:txBody>
          <a:bodyPr/>
          <a:lstStyle/>
          <a:p>
            <a:fld id="{344E222A-A7EF-CA4E-8F6D-9B62E39074A2}" type="slidenum">
              <a:rPr lang="es-ES" smtClean="0"/>
              <a:pPr/>
              <a:t>18</a:t>
            </a:fld>
            <a:endParaRPr lang="es-ES" dirty="0"/>
          </a:p>
        </p:txBody>
      </p:sp>
      <p:sp>
        <p:nvSpPr>
          <p:cNvPr id="8" name="Marcador de texto 3"/>
          <p:cNvSpPr>
            <a:spLocks noGrp="1"/>
          </p:cNvSpPr>
          <p:nvPr>
            <p:ph type="body" sz="quarter" idx="13"/>
          </p:nvPr>
        </p:nvSpPr>
        <p:spPr>
          <a:xfrm>
            <a:off x="568329" y="832468"/>
            <a:ext cx="8372475" cy="334141"/>
          </a:xfrm>
        </p:spPr>
        <p:txBody>
          <a:bodyPr/>
          <a:lstStyle/>
          <a:p>
            <a:r>
              <a:rPr lang="es-ES" dirty="0" smtClean="0"/>
              <a:t>2.4.2. </a:t>
            </a:r>
            <a:r>
              <a:rPr lang="es-ES" dirty="0" smtClean="0"/>
              <a:t>Restricciones operativas. Cuota de Ruido</a:t>
            </a:r>
            <a:endParaRPr lang="es-ES" dirty="0"/>
          </a:p>
        </p:txBody>
      </p:sp>
      <p:sp>
        <p:nvSpPr>
          <p:cNvPr id="17" name="Marcador de texto 1"/>
          <p:cNvSpPr>
            <a:spLocks noGrp="1"/>
          </p:cNvSpPr>
          <p:nvPr>
            <p:ph type="body" sz="quarter" idx="4294967295"/>
          </p:nvPr>
        </p:nvSpPr>
        <p:spPr>
          <a:xfrm>
            <a:off x="1449704" y="6318645"/>
            <a:ext cx="4333985" cy="144000"/>
          </a:xfrm>
          <a:prstGeom prst="rect">
            <a:avLst/>
          </a:prstGeom>
        </p:spPr>
        <p:txBody>
          <a:bodyPr anchor="ctr" anchorCtr="0"/>
          <a:lstStyle/>
          <a:p>
            <a:pPr>
              <a:buNone/>
            </a:pPr>
            <a:r>
              <a:rPr lang="es-ES" sz="800" b="1" dirty="0" smtClean="0">
                <a:solidFill>
                  <a:srgbClr val="1A2732"/>
                </a:solidFill>
                <a:latin typeface="Arial" pitchFamily="34" charset="0"/>
                <a:cs typeface="Arial" pitchFamily="34" charset="0"/>
              </a:rPr>
              <a:t>Dirección de Planificación y Medio Ambiente. </a:t>
            </a:r>
            <a:r>
              <a:rPr lang="es-ES" sz="800" dirty="0" smtClean="0">
                <a:solidFill>
                  <a:srgbClr val="1A2732"/>
                </a:solidFill>
                <a:latin typeface="Arial" pitchFamily="34" charset="0"/>
                <a:cs typeface="Arial" pitchFamily="34" charset="0"/>
              </a:rPr>
              <a:t>División de Mediación Ambiental</a:t>
            </a:r>
          </a:p>
        </p:txBody>
      </p:sp>
      <p:sp>
        <p:nvSpPr>
          <p:cNvPr id="19" name="Título 1"/>
          <p:cNvSpPr>
            <a:spLocks noGrp="1"/>
          </p:cNvSpPr>
          <p:nvPr>
            <p:ph type="title"/>
          </p:nvPr>
        </p:nvSpPr>
        <p:spPr>
          <a:xfrm>
            <a:off x="580854" y="410983"/>
            <a:ext cx="2638596" cy="92333"/>
          </a:xfrm>
        </p:spPr>
        <p:txBody>
          <a:bodyPr/>
          <a:lstStyle/>
          <a:p>
            <a:r>
              <a:rPr lang="es-ES" dirty="0" smtClean="0"/>
              <a:t>APLICACIÓN DE LA DIRECTIVA 2002/49/CE. JORNADAS CEDEX</a:t>
            </a:r>
            <a:endParaRPr lang="es-ES" dirty="0"/>
          </a:p>
        </p:txBody>
      </p:sp>
      <p:sp>
        <p:nvSpPr>
          <p:cNvPr id="13" name="Text Box 2"/>
          <p:cNvSpPr txBox="1">
            <a:spLocks noChangeArrowheads="1"/>
          </p:cNvSpPr>
          <p:nvPr/>
        </p:nvSpPr>
        <p:spPr bwMode="auto">
          <a:xfrm>
            <a:off x="457200" y="1119344"/>
            <a:ext cx="8404412" cy="4985980"/>
          </a:xfrm>
          <a:prstGeom prst="rect">
            <a:avLst/>
          </a:prstGeom>
          <a:noFill/>
          <a:ln w="9525">
            <a:noFill/>
            <a:miter lim="800000"/>
            <a:headEnd/>
            <a:tailEnd/>
          </a:ln>
          <a:effectLst/>
        </p:spPr>
        <p:txBody>
          <a:bodyPr wrap="square">
            <a:spAutoFit/>
          </a:bodyPr>
          <a:lstStyle/>
          <a:p>
            <a:pPr algn="just"/>
            <a:r>
              <a:rPr lang="es-ES" sz="1600" dirty="0" smtClean="0">
                <a:latin typeface="Arial" pitchFamily="34" charset="0"/>
                <a:cs typeface="Arial" pitchFamily="34" charset="0"/>
              </a:rPr>
              <a:t>El aeropuerto A.S. Madrid-Barajas tiene establecido un sistema de clasificación de aeronaves por cuota de ruido. Consiste en la definición de la variable “cuota de ruido” (CR), para cada aeronave en función del nivel de ruido efectivo percibido certificado (</a:t>
            </a:r>
            <a:r>
              <a:rPr lang="es-ES" sz="1600" dirty="0" err="1" smtClean="0">
                <a:latin typeface="Arial" pitchFamily="34" charset="0"/>
                <a:cs typeface="Arial" pitchFamily="34" charset="0"/>
              </a:rPr>
              <a:t>EPNdB</a:t>
            </a:r>
            <a:r>
              <a:rPr lang="es-ES" sz="1600" dirty="0" smtClean="0">
                <a:latin typeface="Arial" pitchFamily="34" charset="0"/>
                <a:cs typeface="Arial" pitchFamily="34" charset="0"/>
              </a:rPr>
              <a:t>). Las compañías que operan en el aeropuerto disponen de un valor total asignado de cuota de ruido al que deben ajustar sus operaciones y la flota empleada.</a:t>
            </a:r>
          </a:p>
          <a:p>
            <a:pPr algn="just"/>
            <a:endParaRPr lang="es-ES" sz="1600" dirty="0" smtClean="0">
              <a:latin typeface="Arial" pitchFamily="34" charset="0"/>
              <a:cs typeface="Arial" pitchFamily="34" charset="0"/>
            </a:endParaRPr>
          </a:p>
          <a:p>
            <a:pPr algn="just"/>
            <a:endParaRPr lang="es-ES" sz="1600" dirty="0" smtClean="0">
              <a:latin typeface="Arial" pitchFamily="34" charset="0"/>
              <a:cs typeface="Arial" pitchFamily="34" charset="0"/>
            </a:endParaRPr>
          </a:p>
          <a:p>
            <a:pPr algn="just"/>
            <a:endParaRPr lang="es-ES" sz="1600" dirty="0" smtClean="0">
              <a:latin typeface="Arial" pitchFamily="34" charset="0"/>
              <a:cs typeface="Arial" pitchFamily="34" charset="0"/>
            </a:endParaRPr>
          </a:p>
          <a:p>
            <a:pPr algn="just"/>
            <a:endParaRPr lang="es-ES" sz="1600" dirty="0" smtClean="0">
              <a:latin typeface="Arial" pitchFamily="34" charset="0"/>
              <a:cs typeface="Arial" pitchFamily="34" charset="0"/>
            </a:endParaRPr>
          </a:p>
          <a:p>
            <a:pPr algn="just"/>
            <a:endParaRPr lang="es-ES" sz="1600" dirty="0" smtClean="0">
              <a:latin typeface="Arial" pitchFamily="34" charset="0"/>
              <a:cs typeface="Arial" pitchFamily="34" charset="0"/>
            </a:endParaRPr>
          </a:p>
          <a:p>
            <a:pPr algn="just"/>
            <a:endParaRPr lang="es-ES" sz="1600" dirty="0" smtClean="0">
              <a:latin typeface="Arial" pitchFamily="34" charset="0"/>
              <a:cs typeface="Arial" pitchFamily="34" charset="0"/>
            </a:endParaRPr>
          </a:p>
          <a:p>
            <a:pPr algn="just"/>
            <a:endParaRPr lang="es-ES" sz="1600" dirty="0" smtClean="0">
              <a:latin typeface="Arial" pitchFamily="34" charset="0"/>
              <a:cs typeface="Arial" pitchFamily="34" charset="0"/>
            </a:endParaRPr>
          </a:p>
          <a:p>
            <a:pPr algn="just"/>
            <a:endParaRPr lang="es-ES" sz="1600" dirty="0" smtClean="0">
              <a:latin typeface="Arial" pitchFamily="34" charset="0"/>
              <a:cs typeface="Arial" pitchFamily="34" charset="0"/>
            </a:endParaRPr>
          </a:p>
          <a:p>
            <a:pPr algn="just"/>
            <a:endParaRPr lang="es-ES" sz="1600" dirty="0" smtClean="0">
              <a:latin typeface="Arial" pitchFamily="34" charset="0"/>
              <a:cs typeface="Arial" pitchFamily="34" charset="0"/>
            </a:endParaRPr>
          </a:p>
          <a:p>
            <a:pPr algn="just"/>
            <a:endParaRPr lang="es-ES" sz="1600" dirty="0" smtClean="0">
              <a:latin typeface="Arial" pitchFamily="34" charset="0"/>
              <a:cs typeface="Arial" pitchFamily="34" charset="0"/>
            </a:endParaRPr>
          </a:p>
          <a:p>
            <a:pPr algn="just"/>
            <a:endParaRPr lang="es-ES" sz="1600" dirty="0" smtClean="0">
              <a:latin typeface="Arial" pitchFamily="34" charset="0"/>
              <a:cs typeface="Arial" pitchFamily="34" charset="0"/>
            </a:endParaRPr>
          </a:p>
          <a:p>
            <a:pPr algn="just"/>
            <a:r>
              <a:rPr lang="es-ES" sz="1600" dirty="0" smtClean="0">
                <a:latin typeface="Arial" pitchFamily="34" charset="0"/>
                <a:cs typeface="Arial" pitchFamily="34" charset="0"/>
              </a:rPr>
              <a:t>En el aeropuerto de Madrid-Barajas existe la prohibición de operar a las aeronaves clasificadas como CR-4 o superior durante el periodo comprendido entre las 23:00-07:00 (hora local).</a:t>
            </a:r>
          </a:p>
          <a:p>
            <a:pPr algn="just"/>
            <a:endParaRPr lang="es-ES" sz="1400" dirty="0" smtClean="0">
              <a:latin typeface="Arial" pitchFamily="34" charset="0"/>
              <a:cs typeface="Arial" pitchFamily="34" charset="0"/>
            </a:endParaRPr>
          </a:p>
        </p:txBody>
      </p:sp>
      <p:pic>
        <p:nvPicPr>
          <p:cNvPr id="34818" name="Picture 2"/>
          <p:cNvPicPr>
            <a:picLocks noChangeAspect="1" noChangeArrowheads="1"/>
          </p:cNvPicPr>
          <p:nvPr/>
        </p:nvPicPr>
        <p:blipFill>
          <a:blip r:embed="rId2"/>
          <a:srcRect/>
          <a:stretch>
            <a:fillRect/>
          </a:stretch>
        </p:blipFill>
        <p:spPr bwMode="auto">
          <a:xfrm>
            <a:off x="631368" y="2409369"/>
            <a:ext cx="8151813" cy="2409825"/>
          </a:xfrm>
          <a:prstGeom prst="rect">
            <a:avLst/>
          </a:prstGeom>
          <a:noFill/>
          <a:ln w="9525">
            <a:noFill/>
            <a:miter lim="800000"/>
            <a:headEnd/>
            <a:tailEnd/>
          </a:ln>
          <a:effectLst/>
        </p:spPr>
      </p:pic>
    </p:spTree>
    <p:extLst>
      <p:ext uri="{BB962C8B-B14F-4D97-AF65-F5344CB8AC3E}">
        <p14:creationId xmlns:p14="http://schemas.microsoft.com/office/powerpoint/2010/main" xmlns="" val="38860360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fecha 5"/>
          <p:cNvSpPr>
            <a:spLocks noGrp="1"/>
          </p:cNvSpPr>
          <p:nvPr>
            <p:ph type="dt" sz="half" idx="16"/>
          </p:nvPr>
        </p:nvSpPr>
        <p:spPr/>
        <p:txBody>
          <a:bodyPr/>
          <a:lstStyle/>
          <a:p>
            <a:fld id="{13AA137D-DEA8-C446-91E1-52B049B7B1CA}" type="datetime1">
              <a:rPr lang="es-ES" smtClean="0"/>
              <a:pPr/>
              <a:t>26/11/2014</a:t>
            </a:fld>
            <a:endParaRPr lang="es-ES" dirty="0"/>
          </a:p>
        </p:txBody>
      </p:sp>
      <p:sp>
        <p:nvSpPr>
          <p:cNvPr id="7" name="Marcador de número de diapositiva 6"/>
          <p:cNvSpPr>
            <a:spLocks noGrp="1"/>
          </p:cNvSpPr>
          <p:nvPr>
            <p:ph type="sldNum" sz="quarter" idx="17"/>
          </p:nvPr>
        </p:nvSpPr>
        <p:spPr/>
        <p:txBody>
          <a:bodyPr/>
          <a:lstStyle/>
          <a:p>
            <a:fld id="{344E222A-A7EF-CA4E-8F6D-9B62E39074A2}" type="slidenum">
              <a:rPr lang="es-ES" smtClean="0"/>
              <a:pPr/>
              <a:t>19</a:t>
            </a:fld>
            <a:endParaRPr lang="es-ES" dirty="0"/>
          </a:p>
        </p:txBody>
      </p:sp>
      <p:sp>
        <p:nvSpPr>
          <p:cNvPr id="12" name="Marcador de texto 3"/>
          <p:cNvSpPr>
            <a:spLocks noGrp="1"/>
          </p:cNvSpPr>
          <p:nvPr>
            <p:ph type="body" sz="quarter" idx="13"/>
          </p:nvPr>
        </p:nvSpPr>
        <p:spPr>
          <a:xfrm>
            <a:off x="568329" y="832468"/>
            <a:ext cx="5215360" cy="334141"/>
          </a:xfrm>
        </p:spPr>
        <p:txBody>
          <a:bodyPr/>
          <a:lstStyle/>
          <a:p>
            <a:r>
              <a:rPr lang="es-ES" sz="2000" dirty="0" smtClean="0">
                <a:latin typeface="Arial" pitchFamily="34" charset="0"/>
                <a:cs typeface="Arial" pitchFamily="34" charset="0"/>
              </a:rPr>
              <a:t>3. INFORMACION Y PARTICIPACIÓN </a:t>
            </a:r>
            <a:endParaRPr lang="es-ES" sz="2000" dirty="0">
              <a:latin typeface="Arial" pitchFamily="34" charset="0"/>
              <a:cs typeface="Arial" pitchFamily="34" charset="0"/>
            </a:endParaRPr>
          </a:p>
        </p:txBody>
      </p:sp>
      <p:sp>
        <p:nvSpPr>
          <p:cNvPr id="9" name="7 Título"/>
          <p:cNvSpPr>
            <a:spLocks noGrp="1"/>
          </p:cNvSpPr>
          <p:nvPr>
            <p:ph type="title"/>
          </p:nvPr>
        </p:nvSpPr>
        <p:spPr>
          <a:xfrm>
            <a:off x="580854" y="410983"/>
            <a:ext cx="2638596" cy="92333"/>
          </a:xfrm>
        </p:spPr>
        <p:txBody>
          <a:bodyPr/>
          <a:lstStyle/>
          <a:p>
            <a:r>
              <a:rPr lang="es-ES" dirty="0" smtClean="0">
                <a:solidFill>
                  <a:srgbClr val="000000"/>
                </a:solidFill>
              </a:rPr>
              <a:t>APLICACIÓN DE LA DIRECTIVA 2002/49/CE. JORNADAS CEDEX</a:t>
            </a:r>
            <a:endParaRPr lang="es-ES" dirty="0">
              <a:solidFill>
                <a:srgbClr val="000000"/>
              </a:solidFill>
            </a:endParaRPr>
          </a:p>
        </p:txBody>
      </p:sp>
      <p:sp>
        <p:nvSpPr>
          <p:cNvPr id="11" name="Marcador de texto 1"/>
          <p:cNvSpPr>
            <a:spLocks noGrp="1"/>
          </p:cNvSpPr>
          <p:nvPr>
            <p:ph type="body" sz="quarter" idx="4294967295"/>
          </p:nvPr>
        </p:nvSpPr>
        <p:spPr>
          <a:xfrm>
            <a:off x="1449704" y="6318645"/>
            <a:ext cx="4333985" cy="144000"/>
          </a:xfrm>
          <a:prstGeom prst="rect">
            <a:avLst/>
          </a:prstGeom>
        </p:spPr>
        <p:txBody>
          <a:bodyPr anchor="ctr" anchorCtr="0"/>
          <a:lstStyle/>
          <a:p>
            <a:pPr>
              <a:buNone/>
            </a:pPr>
            <a:r>
              <a:rPr lang="es-ES" sz="800" b="1" dirty="0" smtClean="0">
                <a:solidFill>
                  <a:srgbClr val="1A2732"/>
                </a:solidFill>
                <a:latin typeface="Arial" pitchFamily="34" charset="0"/>
                <a:cs typeface="Arial" pitchFamily="34" charset="0"/>
              </a:rPr>
              <a:t>Dirección de Planificación y Medio Ambiente. </a:t>
            </a:r>
            <a:r>
              <a:rPr lang="es-ES" sz="800" dirty="0" smtClean="0">
                <a:solidFill>
                  <a:srgbClr val="1A2732"/>
                </a:solidFill>
                <a:latin typeface="Arial" pitchFamily="34" charset="0"/>
                <a:cs typeface="Arial" pitchFamily="34" charset="0"/>
              </a:rPr>
              <a:t>División de Mediación Ambiental</a:t>
            </a:r>
          </a:p>
        </p:txBody>
      </p:sp>
    </p:spTree>
    <p:extLst>
      <p:ext uri="{BB962C8B-B14F-4D97-AF65-F5344CB8AC3E}">
        <p14:creationId xmlns:p14="http://schemas.microsoft.com/office/powerpoint/2010/main" xmlns="" val="14816015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fecha 5"/>
          <p:cNvSpPr>
            <a:spLocks noGrp="1"/>
          </p:cNvSpPr>
          <p:nvPr>
            <p:ph type="dt" sz="half" idx="21"/>
          </p:nvPr>
        </p:nvSpPr>
        <p:spPr/>
        <p:txBody>
          <a:bodyPr/>
          <a:lstStyle/>
          <a:p>
            <a:fld id="{13AA137D-DEA8-C446-91E1-52B049B7B1CA}" type="datetime1">
              <a:rPr lang="es-ES" smtClean="0"/>
              <a:pPr/>
              <a:t>26/11/2014</a:t>
            </a:fld>
            <a:endParaRPr lang="es-ES" dirty="0"/>
          </a:p>
        </p:txBody>
      </p:sp>
      <p:sp>
        <p:nvSpPr>
          <p:cNvPr id="7" name="Marcador de número de diapositiva 6"/>
          <p:cNvSpPr>
            <a:spLocks noGrp="1"/>
          </p:cNvSpPr>
          <p:nvPr>
            <p:ph type="sldNum" sz="quarter" idx="22"/>
          </p:nvPr>
        </p:nvSpPr>
        <p:spPr/>
        <p:txBody>
          <a:bodyPr/>
          <a:lstStyle/>
          <a:p>
            <a:fld id="{344E222A-A7EF-CA4E-8F6D-9B62E39074A2}" type="slidenum">
              <a:rPr lang="es-ES" smtClean="0"/>
              <a:pPr/>
              <a:t>2</a:t>
            </a:fld>
            <a:endParaRPr lang="es-ES" dirty="0"/>
          </a:p>
        </p:txBody>
      </p:sp>
      <p:sp>
        <p:nvSpPr>
          <p:cNvPr id="9" name="Título 1"/>
          <p:cNvSpPr>
            <a:spLocks noGrp="1"/>
          </p:cNvSpPr>
          <p:nvPr>
            <p:ph type="title"/>
          </p:nvPr>
        </p:nvSpPr>
        <p:spPr>
          <a:xfrm>
            <a:off x="580854" y="410983"/>
            <a:ext cx="2638596" cy="92333"/>
          </a:xfrm>
        </p:spPr>
        <p:txBody>
          <a:bodyPr/>
          <a:lstStyle/>
          <a:p>
            <a:r>
              <a:rPr lang="es-ES" dirty="0" smtClean="0"/>
              <a:t>APLICACIÓN DE LA DIRECTIVA 2002/49/CE. JORNADAS CEDEX</a:t>
            </a:r>
            <a:endParaRPr lang="es-ES" dirty="0"/>
          </a:p>
        </p:txBody>
      </p:sp>
      <p:sp>
        <p:nvSpPr>
          <p:cNvPr id="10" name="Marcador de texto 2"/>
          <p:cNvSpPr>
            <a:spLocks noGrp="1"/>
          </p:cNvSpPr>
          <p:nvPr>
            <p:ph type="body" sz="quarter" idx="13"/>
          </p:nvPr>
        </p:nvSpPr>
        <p:spPr>
          <a:xfrm>
            <a:off x="580863" y="1891031"/>
            <a:ext cx="3518171" cy="3421198"/>
          </a:xfrm>
        </p:spPr>
        <p:txBody>
          <a:bodyPr/>
          <a:lstStyle/>
          <a:p>
            <a:pPr lvl="0"/>
            <a:r>
              <a:rPr lang="es-ES_tradnl" dirty="0"/>
              <a:t>1. </a:t>
            </a:r>
            <a:r>
              <a:rPr lang="es-ES_tradnl" dirty="0" smtClean="0"/>
              <a:t>Normativa de Referencia en aeropuertos </a:t>
            </a:r>
            <a:endParaRPr lang="es-ES_tradnl" dirty="0"/>
          </a:p>
          <a:p>
            <a:pPr lvl="1">
              <a:defRPr/>
            </a:pPr>
            <a:r>
              <a:rPr lang="es-ES_tradnl" dirty="0"/>
              <a:t>1.1. </a:t>
            </a:r>
            <a:r>
              <a:rPr lang="es-ES_tradnl" dirty="0" smtClean="0"/>
              <a:t>Aplicación de la Directiva.</a:t>
            </a:r>
          </a:p>
          <a:p>
            <a:pPr lvl="1">
              <a:defRPr/>
            </a:pPr>
            <a:r>
              <a:rPr lang="es-ES_tradnl" dirty="0" smtClean="0"/>
              <a:t>1.2. Servidumbres Acústicas.</a:t>
            </a:r>
          </a:p>
          <a:p>
            <a:pPr lvl="1">
              <a:defRPr/>
            </a:pPr>
            <a:r>
              <a:rPr lang="es-ES_tradnl" dirty="0" smtClean="0"/>
              <a:t>1.3. Aeropuertos. Situación Actual.</a:t>
            </a:r>
            <a:endParaRPr lang="es-ES_tradnl" dirty="0"/>
          </a:p>
          <a:p>
            <a:pPr lvl="1">
              <a:defRPr/>
            </a:pPr>
            <a:endParaRPr lang="es-ES_tradnl" dirty="0"/>
          </a:p>
          <a:p>
            <a:pPr lvl="0"/>
            <a:r>
              <a:rPr lang="es-ES_tradnl" dirty="0"/>
              <a:t>2. </a:t>
            </a:r>
            <a:r>
              <a:rPr lang="es-ES_tradnl" dirty="0" smtClean="0"/>
              <a:t>Enfoque Equilibrado</a:t>
            </a:r>
            <a:endParaRPr lang="es-ES_tradnl" dirty="0"/>
          </a:p>
          <a:p>
            <a:pPr lvl="1">
              <a:defRPr/>
            </a:pPr>
            <a:r>
              <a:rPr lang="es-ES_tradnl" dirty="0"/>
              <a:t>2.1. </a:t>
            </a:r>
            <a:r>
              <a:rPr lang="es-ES_tradnl" dirty="0" smtClean="0"/>
              <a:t>Definición e implementación.</a:t>
            </a:r>
          </a:p>
          <a:p>
            <a:pPr lvl="1">
              <a:defRPr/>
            </a:pPr>
            <a:r>
              <a:rPr lang="es-ES_tradnl" dirty="0" smtClean="0"/>
              <a:t>2.2. Reducción de ruido en la fuente</a:t>
            </a:r>
            <a:r>
              <a:rPr lang="es-ES_tradnl" dirty="0" smtClean="0"/>
              <a:t>.</a:t>
            </a:r>
          </a:p>
          <a:p>
            <a:pPr lvl="1">
              <a:defRPr/>
            </a:pPr>
            <a:r>
              <a:rPr lang="es-ES_tradnl" dirty="0" smtClean="0"/>
              <a:t>2.3. </a:t>
            </a:r>
            <a:r>
              <a:rPr lang="es-ES_tradnl" dirty="0" smtClean="0"/>
              <a:t>Ordenación y gestión del territorio.</a:t>
            </a:r>
          </a:p>
          <a:p>
            <a:pPr lvl="1">
              <a:defRPr/>
            </a:pPr>
            <a:r>
              <a:rPr lang="es-ES_tradnl" dirty="0" smtClean="0"/>
              <a:t>2.4. </a:t>
            </a:r>
            <a:r>
              <a:rPr lang="es-ES_tradnl" dirty="0" smtClean="0"/>
              <a:t>Procedimientos de reducción del ruido.</a:t>
            </a:r>
          </a:p>
          <a:p>
            <a:pPr lvl="1">
              <a:defRPr/>
            </a:pPr>
            <a:r>
              <a:rPr lang="es-ES_tradnl" dirty="0" smtClean="0"/>
              <a:t>2.5. </a:t>
            </a:r>
            <a:r>
              <a:rPr lang="es-ES_tradnl" dirty="0" smtClean="0"/>
              <a:t>Restricciones operativas.</a:t>
            </a:r>
          </a:p>
          <a:p>
            <a:pPr lvl="1">
              <a:defRPr/>
            </a:pPr>
            <a:endParaRPr lang="es-ES_tradnl" dirty="0" smtClean="0"/>
          </a:p>
          <a:p>
            <a:pPr lvl="0"/>
            <a:r>
              <a:rPr lang="es-ES_tradnl" dirty="0" smtClean="0"/>
              <a:t>3. Información y participación</a:t>
            </a:r>
          </a:p>
          <a:p>
            <a:pPr lvl="1">
              <a:defRPr/>
            </a:pPr>
            <a:r>
              <a:rPr lang="es-ES_tradnl" dirty="0" smtClean="0"/>
              <a:t>3.1. </a:t>
            </a:r>
            <a:r>
              <a:rPr lang="es-ES" dirty="0" smtClean="0"/>
              <a:t>Control y Vigilancia de Calidad Acústica.</a:t>
            </a:r>
            <a:endParaRPr lang="es-ES_tradnl" dirty="0" smtClean="0"/>
          </a:p>
          <a:p>
            <a:pPr lvl="1">
              <a:defRPr/>
            </a:pPr>
            <a:r>
              <a:rPr lang="es-ES_tradnl" dirty="0" smtClean="0"/>
              <a:t>3.2. Mapas Interactivos y Atención a ciudadanos y municipios.</a:t>
            </a:r>
          </a:p>
          <a:p>
            <a:pPr lvl="1">
              <a:defRPr/>
            </a:pPr>
            <a:endParaRPr lang="es-ES_tradnl" dirty="0"/>
          </a:p>
          <a:p>
            <a:pPr lvl="1">
              <a:defRPr/>
            </a:pPr>
            <a:endParaRPr lang="es-ES_tradnl" dirty="0" smtClean="0"/>
          </a:p>
          <a:p>
            <a:pPr lvl="0"/>
            <a:endParaRPr lang="es-ES_tradnl" dirty="0" smtClean="0"/>
          </a:p>
          <a:p>
            <a:pPr lvl="0"/>
            <a:endParaRPr lang="es-ES_tradnl" dirty="0" smtClean="0"/>
          </a:p>
        </p:txBody>
      </p:sp>
      <p:sp>
        <p:nvSpPr>
          <p:cNvPr id="12" name="Marcador de texto 7"/>
          <p:cNvSpPr>
            <a:spLocks noGrp="1"/>
          </p:cNvSpPr>
          <p:nvPr>
            <p:ph type="body" sz="quarter" idx="20"/>
          </p:nvPr>
        </p:nvSpPr>
        <p:spPr>
          <a:xfrm>
            <a:off x="580865" y="804243"/>
            <a:ext cx="4592583" cy="345108"/>
          </a:xfrm>
        </p:spPr>
        <p:txBody>
          <a:bodyPr/>
          <a:lstStyle/>
          <a:p>
            <a:r>
              <a:rPr lang="es-ES" dirty="0" smtClean="0"/>
              <a:t>Índice</a:t>
            </a:r>
            <a:endParaRPr lang="es-ES" dirty="0"/>
          </a:p>
        </p:txBody>
      </p:sp>
      <p:sp>
        <p:nvSpPr>
          <p:cNvPr id="11" name="Marcador de texto 1"/>
          <p:cNvSpPr>
            <a:spLocks noGrp="1"/>
          </p:cNvSpPr>
          <p:nvPr>
            <p:ph type="body" sz="quarter" idx="4294967295"/>
          </p:nvPr>
        </p:nvSpPr>
        <p:spPr>
          <a:xfrm>
            <a:off x="1449704" y="6318645"/>
            <a:ext cx="4333985" cy="144000"/>
          </a:xfrm>
          <a:prstGeom prst="rect">
            <a:avLst/>
          </a:prstGeom>
        </p:spPr>
        <p:txBody>
          <a:bodyPr anchor="ctr" anchorCtr="0"/>
          <a:lstStyle/>
          <a:p>
            <a:pPr>
              <a:buNone/>
            </a:pPr>
            <a:r>
              <a:rPr lang="es-ES" sz="800" b="1" dirty="0" smtClean="0">
                <a:solidFill>
                  <a:srgbClr val="1A2732"/>
                </a:solidFill>
                <a:latin typeface="Arial" pitchFamily="34" charset="0"/>
                <a:cs typeface="Arial" pitchFamily="34" charset="0"/>
              </a:rPr>
              <a:t>Dirección de Planificación y Medio Ambiente. </a:t>
            </a:r>
            <a:r>
              <a:rPr lang="es-ES" sz="800" dirty="0" smtClean="0">
                <a:solidFill>
                  <a:srgbClr val="1A2732"/>
                </a:solidFill>
                <a:latin typeface="Arial" pitchFamily="34" charset="0"/>
                <a:cs typeface="Arial" pitchFamily="34" charset="0"/>
              </a:rPr>
              <a:t>División de Mediación Ambiental</a:t>
            </a:r>
          </a:p>
        </p:txBody>
      </p:sp>
    </p:spTree>
    <p:extLst>
      <p:ext uri="{BB962C8B-B14F-4D97-AF65-F5344CB8AC3E}">
        <p14:creationId xmlns:p14="http://schemas.microsoft.com/office/powerpoint/2010/main" xmlns="" val="38669561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fecha 4"/>
          <p:cNvSpPr>
            <a:spLocks noGrp="1"/>
          </p:cNvSpPr>
          <p:nvPr>
            <p:ph type="dt" sz="half" idx="15"/>
          </p:nvPr>
        </p:nvSpPr>
        <p:spPr>
          <a:xfrm>
            <a:off x="845916" y="6347695"/>
            <a:ext cx="614083" cy="105010"/>
          </a:xfrm>
        </p:spPr>
        <p:txBody>
          <a:bodyPr/>
          <a:lstStyle/>
          <a:p>
            <a:fld id="{13AA137D-DEA8-C446-91E1-52B049B7B1CA}" type="datetime1">
              <a:rPr lang="es-ES" smtClean="0"/>
              <a:pPr/>
              <a:t>26/11/2014</a:t>
            </a:fld>
            <a:endParaRPr lang="es-ES" dirty="0"/>
          </a:p>
        </p:txBody>
      </p:sp>
      <p:sp>
        <p:nvSpPr>
          <p:cNvPr id="6" name="Marcador de número de diapositiva 5"/>
          <p:cNvSpPr>
            <a:spLocks noGrp="1"/>
          </p:cNvSpPr>
          <p:nvPr>
            <p:ph type="sldNum" sz="quarter" idx="16"/>
          </p:nvPr>
        </p:nvSpPr>
        <p:spPr>
          <a:xfrm>
            <a:off x="580865" y="6347696"/>
            <a:ext cx="225585" cy="103904"/>
          </a:xfrm>
        </p:spPr>
        <p:txBody>
          <a:bodyPr/>
          <a:lstStyle/>
          <a:p>
            <a:fld id="{344E222A-A7EF-CA4E-8F6D-9B62E39074A2}" type="slidenum">
              <a:rPr lang="es-ES" smtClean="0"/>
              <a:pPr/>
              <a:t>20</a:t>
            </a:fld>
            <a:endParaRPr lang="es-ES" dirty="0"/>
          </a:p>
        </p:txBody>
      </p:sp>
      <p:sp>
        <p:nvSpPr>
          <p:cNvPr id="8" name="Marcador de texto 3"/>
          <p:cNvSpPr>
            <a:spLocks noGrp="1"/>
          </p:cNvSpPr>
          <p:nvPr>
            <p:ph type="body" sz="quarter" idx="13"/>
          </p:nvPr>
        </p:nvSpPr>
        <p:spPr>
          <a:xfrm>
            <a:off x="568329" y="832468"/>
            <a:ext cx="8372475" cy="334141"/>
          </a:xfrm>
        </p:spPr>
        <p:txBody>
          <a:bodyPr/>
          <a:lstStyle/>
          <a:p>
            <a:r>
              <a:rPr lang="es-ES" dirty="0" smtClean="0"/>
              <a:t>3.1. Control y Vigilancia de Calidad Acústica. Sistemas de Monitorado de Ruido</a:t>
            </a:r>
            <a:endParaRPr lang="es-ES" dirty="0"/>
          </a:p>
        </p:txBody>
      </p:sp>
      <p:sp>
        <p:nvSpPr>
          <p:cNvPr id="17" name="Marcador de texto 1"/>
          <p:cNvSpPr>
            <a:spLocks noGrp="1"/>
          </p:cNvSpPr>
          <p:nvPr>
            <p:ph type="body" sz="quarter" idx="4294967295"/>
          </p:nvPr>
        </p:nvSpPr>
        <p:spPr>
          <a:xfrm>
            <a:off x="1449704" y="6318645"/>
            <a:ext cx="4333985" cy="144000"/>
          </a:xfrm>
          <a:prstGeom prst="rect">
            <a:avLst/>
          </a:prstGeom>
        </p:spPr>
        <p:txBody>
          <a:bodyPr anchor="ctr" anchorCtr="0"/>
          <a:lstStyle/>
          <a:p>
            <a:pPr>
              <a:buNone/>
            </a:pPr>
            <a:r>
              <a:rPr lang="es-ES" sz="800" b="1" dirty="0" smtClean="0">
                <a:solidFill>
                  <a:srgbClr val="1A2732"/>
                </a:solidFill>
                <a:latin typeface="Arial" pitchFamily="34" charset="0"/>
                <a:cs typeface="Arial" pitchFamily="34" charset="0"/>
              </a:rPr>
              <a:t>Dirección de Planificación y Medio Ambiente. </a:t>
            </a:r>
            <a:r>
              <a:rPr lang="es-ES" sz="800" dirty="0" smtClean="0">
                <a:solidFill>
                  <a:srgbClr val="1A2732"/>
                </a:solidFill>
                <a:latin typeface="Arial" pitchFamily="34" charset="0"/>
                <a:cs typeface="Arial" pitchFamily="34" charset="0"/>
              </a:rPr>
              <a:t>División de Mediación Ambiental</a:t>
            </a:r>
          </a:p>
        </p:txBody>
      </p:sp>
      <p:sp>
        <p:nvSpPr>
          <p:cNvPr id="19" name="Título 1"/>
          <p:cNvSpPr>
            <a:spLocks noGrp="1"/>
          </p:cNvSpPr>
          <p:nvPr>
            <p:ph type="title"/>
          </p:nvPr>
        </p:nvSpPr>
        <p:spPr>
          <a:xfrm>
            <a:off x="580854" y="410983"/>
            <a:ext cx="2638596" cy="92333"/>
          </a:xfrm>
        </p:spPr>
        <p:txBody>
          <a:bodyPr/>
          <a:lstStyle/>
          <a:p>
            <a:r>
              <a:rPr lang="es-ES" dirty="0" smtClean="0"/>
              <a:t>APLICACIÓN DE LA DIRECTIVA 2002/49/CE. JORNADAS CEDEX</a:t>
            </a:r>
            <a:endParaRPr lang="es-ES" dirty="0"/>
          </a:p>
        </p:txBody>
      </p:sp>
      <p:sp>
        <p:nvSpPr>
          <p:cNvPr id="7" name="6 Rectángulo"/>
          <p:cNvSpPr/>
          <p:nvPr/>
        </p:nvSpPr>
        <p:spPr>
          <a:xfrm>
            <a:off x="568329" y="1261842"/>
            <a:ext cx="8158719" cy="4339650"/>
          </a:xfrm>
          <a:prstGeom prst="rect">
            <a:avLst/>
          </a:prstGeom>
        </p:spPr>
        <p:txBody>
          <a:bodyPr wrap="square">
            <a:spAutoFit/>
          </a:bodyPr>
          <a:lstStyle/>
          <a:p>
            <a:pPr algn="just">
              <a:spcAft>
                <a:spcPts val="600"/>
              </a:spcAft>
            </a:pPr>
            <a:r>
              <a:rPr lang="es-ES" sz="1600" dirty="0" smtClean="0">
                <a:latin typeface="Arial" pitchFamily="34" charset="0"/>
                <a:cs typeface="Arial" pitchFamily="34" charset="0"/>
              </a:rPr>
              <a:t>Para analizar las posibles medidas que permitan afrontar el problema del ruido es imprescindible contar con herramientas que permitan realizar un diagnóstico de la situación, prever las situaciones futuras y analizar el efecto de las diferentes soluciones a implementar.</a:t>
            </a:r>
          </a:p>
          <a:p>
            <a:pPr algn="just">
              <a:spcAft>
                <a:spcPts val="600"/>
              </a:spcAft>
            </a:pPr>
            <a:r>
              <a:rPr lang="es-ES" sz="1600" dirty="0" smtClean="0">
                <a:latin typeface="Arial" pitchFamily="34" charset="0"/>
                <a:cs typeface="Arial" pitchFamily="34" charset="0"/>
              </a:rPr>
              <a:t>Un sistema de monitorizado de ruido es una herramienta capaz de detectar, medir y asociar el ruido generado por las aeronaves al sobrevolar los diferentes micrófonos instalados en zonas estratégicas del entorno aeroportuario.</a:t>
            </a:r>
          </a:p>
          <a:p>
            <a:pPr algn="just">
              <a:spcAft>
                <a:spcPts val="600"/>
              </a:spcAft>
            </a:pPr>
            <a:r>
              <a:rPr lang="es-ES" sz="1600" dirty="0" smtClean="0">
                <a:latin typeface="Arial" pitchFamily="34" charset="0"/>
                <a:cs typeface="Arial" pitchFamily="34" charset="0"/>
              </a:rPr>
              <a:t>Su finalidad es obtener información completa, fiable y permanente del nivel de cumplimiento de los procedimientos operativos que se realizan en los aeropuertos, así como disponer de un mejor conocimiento del ruido y trayectorias seguidas por las aeronaves, para adoptar medidas encaminadas a minimizar las posibles molestias que se producen por exceso de nivel sonoro en las poblaciones del entorno aeroportuario.</a:t>
            </a:r>
          </a:p>
          <a:p>
            <a:pPr algn="just">
              <a:spcAft>
                <a:spcPts val="600"/>
              </a:spcAft>
            </a:pPr>
            <a:r>
              <a:rPr lang="es-ES" sz="1600" dirty="0" smtClean="0">
                <a:latin typeface="Arial" pitchFamily="34" charset="0"/>
                <a:cs typeface="Arial" pitchFamily="34" charset="0"/>
              </a:rPr>
              <a:t>Actualmente disponen de Sistema de Monitorado de Ruido los aeropuertos de AS Madrid-Barajas, Barcelona- El Prat, Palma de Mallorca, Elche-Alicante, Málaga-Costa del Sol y Valencia.   </a:t>
            </a:r>
          </a:p>
          <a:p>
            <a:pPr>
              <a:buFont typeface="Wingdings" pitchFamily="2" charset="2"/>
              <a:buChar char="q"/>
            </a:pPr>
            <a:endParaRPr lang="es-ES" sz="1600" dirty="0">
              <a:latin typeface="Arial" pitchFamily="34" charset="0"/>
              <a:cs typeface="Arial" pitchFamily="34" charset="0"/>
            </a:endParaRPr>
          </a:p>
        </p:txBody>
      </p:sp>
    </p:spTree>
    <p:extLst>
      <p:ext uri="{BB962C8B-B14F-4D97-AF65-F5344CB8AC3E}">
        <p14:creationId xmlns:p14="http://schemas.microsoft.com/office/powerpoint/2010/main" xmlns="" val="38860360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fecha 4"/>
          <p:cNvSpPr>
            <a:spLocks noGrp="1"/>
          </p:cNvSpPr>
          <p:nvPr>
            <p:ph type="dt" sz="half" idx="15"/>
          </p:nvPr>
        </p:nvSpPr>
        <p:spPr>
          <a:xfrm>
            <a:off x="845916" y="6347695"/>
            <a:ext cx="614083" cy="105010"/>
          </a:xfrm>
        </p:spPr>
        <p:txBody>
          <a:bodyPr/>
          <a:lstStyle/>
          <a:p>
            <a:fld id="{13AA137D-DEA8-C446-91E1-52B049B7B1CA}" type="datetime1">
              <a:rPr lang="es-ES" smtClean="0"/>
              <a:pPr/>
              <a:t>26/11/2014</a:t>
            </a:fld>
            <a:endParaRPr lang="es-ES" dirty="0"/>
          </a:p>
        </p:txBody>
      </p:sp>
      <p:sp>
        <p:nvSpPr>
          <p:cNvPr id="6" name="Marcador de número de diapositiva 5"/>
          <p:cNvSpPr>
            <a:spLocks noGrp="1"/>
          </p:cNvSpPr>
          <p:nvPr>
            <p:ph type="sldNum" sz="quarter" idx="16"/>
          </p:nvPr>
        </p:nvSpPr>
        <p:spPr>
          <a:xfrm>
            <a:off x="580865" y="6347696"/>
            <a:ext cx="225585" cy="103904"/>
          </a:xfrm>
        </p:spPr>
        <p:txBody>
          <a:bodyPr/>
          <a:lstStyle/>
          <a:p>
            <a:fld id="{344E222A-A7EF-CA4E-8F6D-9B62E39074A2}" type="slidenum">
              <a:rPr lang="es-ES" smtClean="0"/>
              <a:pPr/>
              <a:t>21</a:t>
            </a:fld>
            <a:endParaRPr lang="es-ES" dirty="0"/>
          </a:p>
        </p:txBody>
      </p:sp>
      <p:sp>
        <p:nvSpPr>
          <p:cNvPr id="8" name="Marcador de texto 3"/>
          <p:cNvSpPr>
            <a:spLocks noGrp="1"/>
          </p:cNvSpPr>
          <p:nvPr>
            <p:ph type="body" sz="quarter" idx="13"/>
          </p:nvPr>
        </p:nvSpPr>
        <p:spPr>
          <a:xfrm>
            <a:off x="568329" y="832468"/>
            <a:ext cx="8372475" cy="334141"/>
          </a:xfrm>
        </p:spPr>
        <p:txBody>
          <a:bodyPr/>
          <a:lstStyle/>
          <a:p>
            <a:r>
              <a:rPr lang="es-ES" dirty="0" smtClean="0"/>
              <a:t>3.2. Información y Participación pública. Mapas Interactivos de Ruido.</a:t>
            </a:r>
            <a:endParaRPr lang="es-ES" dirty="0"/>
          </a:p>
        </p:txBody>
      </p:sp>
      <p:sp>
        <p:nvSpPr>
          <p:cNvPr id="17" name="Marcador de texto 1"/>
          <p:cNvSpPr>
            <a:spLocks noGrp="1"/>
          </p:cNvSpPr>
          <p:nvPr>
            <p:ph type="body" sz="quarter" idx="4294967295"/>
          </p:nvPr>
        </p:nvSpPr>
        <p:spPr>
          <a:xfrm>
            <a:off x="1449704" y="6318645"/>
            <a:ext cx="4333985" cy="144000"/>
          </a:xfrm>
          <a:prstGeom prst="rect">
            <a:avLst/>
          </a:prstGeom>
        </p:spPr>
        <p:txBody>
          <a:bodyPr anchor="ctr" anchorCtr="0"/>
          <a:lstStyle/>
          <a:p>
            <a:pPr>
              <a:buNone/>
            </a:pPr>
            <a:r>
              <a:rPr lang="es-ES" sz="800" b="1" dirty="0" smtClean="0">
                <a:solidFill>
                  <a:srgbClr val="1A2732"/>
                </a:solidFill>
                <a:latin typeface="Arial" pitchFamily="34" charset="0"/>
                <a:cs typeface="Arial" pitchFamily="34" charset="0"/>
              </a:rPr>
              <a:t>Dirección de Planificación y Medio Ambiente. </a:t>
            </a:r>
            <a:r>
              <a:rPr lang="es-ES" sz="800" dirty="0" smtClean="0">
                <a:solidFill>
                  <a:srgbClr val="1A2732"/>
                </a:solidFill>
                <a:latin typeface="Arial" pitchFamily="34" charset="0"/>
                <a:cs typeface="Arial" pitchFamily="34" charset="0"/>
              </a:rPr>
              <a:t>División de Mediación Ambiental</a:t>
            </a:r>
          </a:p>
        </p:txBody>
      </p:sp>
      <p:sp>
        <p:nvSpPr>
          <p:cNvPr id="19" name="Título 1"/>
          <p:cNvSpPr>
            <a:spLocks noGrp="1"/>
          </p:cNvSpPr>
          <p:nvPr>
            <p:ph type="title"/>
          </p:nvPr>
        </p:nvSpPr>
        <p:spPr>
          <a:xfrm>
            <a:off x="580854" y="410983"/>
            <a:ext cx="2638596" cy="92333"/>
          </a:xfrm>
        </p:spPr>
        <p:txBody>
          <a:bodyPr/>
          <a:lstStyle/>
          <a:p>
            <a:r>
              <a:rPr lang="es-ES" dirty="0" smtClean="0"/>
              <a:t>APLICACIÓN DE LA DIRECTIVA 2002/49/CE. JORNADAS CEDEX</a:t>
            </a:r>
            <a:endParaRPr lang="es-ES" dirty="0"/>
          </a:p>
        </p:txBody>
      </p:sp>
      <p:sp>
        <p:nvSpPr>
          <p:cNvPr id="7" name="6 Rectángulo"/>
          <p:cNvSpPr/>
          <p:nvPr/>
        </p:nvSpPr>
        <p:spPr>
          <a:xfrm>
            <a:off x="580866" y="3221609"/>
            <a:ext cx="3758905" cy="2308324"/>
          </a:xfrm>
          <a:prstGeom prst="rect">
            <a:avLst/>
          </a:prstGeom>
        </p:spPr>
        <p:txBody>
          <a:bodyPr wrap="square">
            <a:spAutoFit/>
          </a:bodyPr>
          <a:lstStyle/>
          <a:p>
            <a:pPr marL="363538" indent="-363538" algn="just">
              <a:spcAft>
                <a:spcPts val="600"/>
              </a:spcAft>
              <a:buFont typeface="Wingdings" pitchFamily="2" charset="2"/>
              <a:buChar char="Ø"/>
            </a:pPr>
            <a:r>
              <a:rPr lang="es-ES" sz="1600" dirty="0" smtClean="0">
                <a:solidFill>
                  <a:srgbClr val="96CE00"/>
                </a:solidFill>
                <a:latin typeface="Arial" pitchFamily="34" charset="0"/>
                <a:cs typeface="Arial" pitchFamily="34" charset="0"/>
              </a:rPr>
              <a:t>Información a través de la Web. Mapas interactivos de Ruido (</a:t>
            </a:r>
            <a:r>
              <a:rPr lang="es-ES" sz="1600" dirty="0" err="1" smtClean="0">
                <a:solidFill>
                  <a:srgbClr val="96CE00"/>
                </a:solidFill>
                <a:latin typeface="Arial" pitchFamily="34" charset="0"/>
                <a:cs typeface="Arial" pitchFamily="34" charset="0"/>
              </a:rPr>
              <a:t>WebTrak</a:t>
            </a:r>
            <a:r>
              <a:rPr lang="es-ES" sz="1600" dirty="0" smtClean="0">
                <a:solidFill>
                  <a:srgbClr val="96CE00"/>
                </a:solidFill>
                <a:latin typeface="Arial" pitchFamily="34" charset="0"/>
                <a:cs typeface="Arial" pitchFamily="34" charset="0"/>
              </a:rPr>
              <a:t>): </a:t>
            </a:r>
            <a:r>
              <a:rPr lang="es-ES" sz="1600" dirty="0" smtClean="0">
                <a:latin typeface="Arial" pitchFamily="34" charset="0"/>
                <a:cs typeface="Arial" pitchFamily="34" charset="0"/>
              </a:rPr>
              <a:t>El sistema </a:t>
            </a:r>
            <a:r>
              <a:rPr lang="es-ES" sz="1600" dirty="0" err="1" smtClean="0">
                <a:latin typeface="Arial" pitchFamily="34" charset="0"/>
                <a:cs typeface="Arial" pitchFamily="34" charset="0"/>
              </a:rPr>
              <a:t>WebTrak</a:t>
            </a:r>
            <a:r>
              <a:rPr lang="es-ES" sz="1600" dirty="0" smtClean="0">
                <a:latin typeface="Arial" pitchFamily="34" charset="0"/>
                <a:cs typeface="Arial" pitchFamily="34" charset="0"/>
              </a:rPr>
              <a:t> es una herramienta asociada a los Sistemas de Monitorado de Ruido que permite observar la trayectoria de los aviones que despegan o aterrizan en los aeropuertos y sus niveles de ruido asociados.</a:t>
            </a:r>
          </a:p>
        </p:txBody>
      </p:sp>
      <p:pic>
        <p:nvPicPr>
          <p:cNvPr id="9" name="Picture 3"/>
          <p:cNvPicPr>
            <a:picLocks noGrp="1"/>
          </p:cNvPicPr>
          <p:nvPr>
            <p:ph type="pic" sz="quarter" idx="14"/>
          </p:nvPr>
        </p:nvPicPr>
        <p:blipFill>
          <a:blip r:embed="rId2">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t="19740" b="19740"/>
          <a:stretch>
            <a:fillRect/>
          </a:stretch>
        </p:blipFill>
        <p:spPr bwMode="auto">
          <a:xfrm>
            <a:off x="4542972" y="3323207"/>
            <a:ext cx="3844967" cy="2340539"/>
          </a:xfrm>
          <a:prstGeom prst="rect">
            <a:avLst/>
          </a:prstGeom>
          <a:noFill/>
          <a:ln>
            <a:noFill/>
          </a:ln>
        </p:spPr>
      </p:pic>
      <p:sp>
        <p:nvSpPr>
          <p:cNvPr id="11" name="10 Rectángulo"/>
          <p:cNvSpPr/>
          <p:nvPr/>
        </p:nvSpPr>
        <p:spPr>
          <a:xfrm>
            <a:off x="575589" y="1259867"/>
            <a:ext cx="7812350" cy="1323439"/>
          </a:xfrm>
          <a:prstGeom prst="rect">
            <a:avLst/>
          </a:prstGeom>
        </p:spPr>
        <p:txBody>
          <a:bodyPr wrap="square">
            <a:spAutoFit/>
          </a:bodyPr>
          <a:lstStyle/>
          <a:p>
            <a:pPr algn="just">
              <a:spcAft>
                <a:spcPts val="600"/>
              </a:spcAft>
            </a:pPr>
            <a:r>
              <a:rPr lang="es-ES" sz="1600" dirty="0" smtClean="0">
                <a:latin typeface="Arial" pitchFamily="34" charset="0"/>
                <a:cs typeface="Arial" pitchFamily="34" charset="0"/>
              </a:rPr>
              <a:t>Es importante crear los mecanismos apropiados para dar respuesta a las peticiones que desde la ciudadanía se realicen para conocer la situación reinante y las posibles medidas a adoptar para corregirla. </a:t>
            </a:r>
            <a:r>
              <a:rPr lang="es-ES" sz="1600" dirty="0" smtClean="0">
                <a:latin typeface="Arial" pitchFamily="34" charset="0"/>
                <a:cs typeface="Arial" pitchFamily="34" charset="0"/>
              </a:rPr>
              <a:t>Es </a:t>
            </a:r>
            <a:r>
              <a:rPr lang="es-ES" sz="1600" dirty="0" smtClean="0">
                <a:latin typeface="Arial" pitchFamily="34" charset="0"/>
                <a:cs typeface="Arial" pitchFamily="34" charset="0"/>
              </a:rPr>
              <a:t>una actuación fundamental </a:t>
            </a:r>
            <a:r>
              <a:rPr lang="es-ES" sz="1600" dirty="0" smtClean="0">
                <a:latin typeface="Arial" pitchFamily="34" charset="0"/>
                <a:cs typeface="Arial" pitchFamily="34" charset="0"/>
              </a:rPr>
              <a:t>para crear un clima de colaboración y confianza entre el </a:t>
            </a:r>
            <a:r>
              <a:rPr lang="es-ES" sz="1600" dirty="0" smtClean="0">
                <a:latin typeface="Arial" pitchFamily="34" charset="0"/>
                <a:cs typeface="Arial" pitchFamily="34" charset="0"/>
              </a:rPr>
              <a:t>gestor aeroportuario y las poblaciones del entorno.</a:t>
            </a:r>
            <a:endParaRPr lang="es-ES" sz="1600" dirty="0" smtClean="0">
              <a:latin typeface="Arial" pitchFamily="34" charset="0"/>
              <a:cs typeface="Arial" pitchFamily="34" charset="0"/>
            </a:endParaRPr>
          </a:p>
        </p:txBody>
      </p:sp>
    </p:spTree>
    <p:extLst>
      <p:ext uri="{BB962C8B-B14F-4D97-AF65-F5344CB8AC3E}">
        <p14:creationId xmlns:p14="http://schemas.microsoft.com/office/powerpoint/2010/main" xmlns="" val="38860360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3"/>
          </p:nvPr>
        </p:nvSpPr>
        <p:spPr/>
        <p:txBody>
          <a:bodyPr/>
          <a:lstStyle/>
          <a:p>
            <a:r>
              <a:rPr lang="es-ES" dirty="0" smtClean="0"/>
              <a:t>3.2. Información y Participación pública. Atención al Ciudadano y Municipios</a:t>
            </a:r>
          </a:p>
          <a:p>
            <a:endParaRPr lang="es-ES" dirty="0"/>
          </a:p>
        </p:txBody>
      </p:sp>
      <p:sp>
        <p:nvSpPr>
          <p:cNvPr id="3" name="2 Título"/>
          <p:cNvSpPr>
            <a:spLocks noGrp="1"/>
          </p:cNvSpPr>
          <p:nvPr>
            <p:ph type="title"/>
          </p:nvPr>
        </p:nvSpPr>
        <p:spPr/>
        <p:txBody>
          <a:bodyPr/>
          <a:lstStyle/>
          <a:p>
            <a:endParaRPr lang="es-ES"/>
          </a:p>
        </p:txBody>
      </p:sp>
      <p:sp>
        <p:nvSpPr>
          <p:cNvPr id="5" name="4 Marcador de fecha"/>
          <p:cNvSpPr>
            <a:spLocks noGrp="1"/>
          </p:cNvSpPr>
          <p:nvPr>
            <p:ph type="dt" sz="half" idx="15"/>
          </p:nvPr>
        </p:nvSpPr>
        <p:spPr/>
        <p:txBody>
          <a:bodyPr/>
          <a:lstStyle/>
          <a:p>
            <a:fld id="{13AA137D-DEA8-C446-91E1-52B049B7B1CA}" type="datetime1">
              <a:rPr lang="es-ES" smtClean="0"/>
              <a:pPr/>
              <a:t>26/11/2014</a:t>
            </a:fld>
            <a:endParaRPr lang="es-ES" dirty="0"/>
          </a:p>
        </p:txBody>
      </p:sp>
      <p:sp>
        <p:nvSpPr>
          <p:cNvPr id="6" name="5 Marcador de número de diapositiva"/>
          <p:cNvSpPr>
            <a:spLocks noGrp="1"/>
          </p:cNvSpPr>
          <p:nvPr>
            <p:ph type="sldNum" sz="quarter" idx="16"/>
          </p:nvPr>
        </p:nvSpPr>
        <p:spPr/>
        <p:txBody>
          <a:bodyPr/>
          <a:lstStyle/>
          <a:p>
            <a:fld id="{344E222A-A7EF-CA4E-8F6D-9B62E39074A2}" type="slidenum">
              <a:rPr lang="es-ES" smtClean="0"/>
              <a:pPr/>
              <a:t>22</a:t>
            </a:fld>
            <a:endParaRPr lang="es-ES" dirty="0"/>
          </a:p>
        </p:txBody>
      </p:sp>
      <p:sp>
        <p:nvSpPr>
          <p:cNvPr id="9" name="8 Rectángulo"/>
          <p:cNvSpPr/>
          <p:nvPr/>
        </p:nvSpPr>
        <p:spPr>
          <a:xfrm>
            <a:off x="568329" y="4374862"/>
            <a:ext cx="8372475" cy="1400383"/>
          </a:xfrm>
          <a:prstGeom prst="rect">
            <a:avLst/>
          </a:prstGeom>
        </p:spPr>
        <p:txBody>
          <a:bodyPr wrap="square">
            <a:spAutoFit/>
          </a:bodyPr>
          <a:lstStyle/>
          <a:p>
            <a:pPr marL="363538" indent="-363538">
              <a:spcAft>
                <a:spcPts val="600"/>
              </a:spcAft>
              <a:buFont typeface="Wingdings" pitchFamily="2" charset="2"/>
              <a:buChar char="Ø"/>
            </a:pPr>
            <a:r>
              <a:rPr lang="es-ES" sz="1600" dirty="0" smtClean="0">
                <a:solidFill>
                  <a:srgbClr val="96CE00"/>
                </a:solidFill>
              </a:rPr>
              <a:t> Atención al ciudadano</a:t>
            </a:r>
            <a:r>
              <a:rPr lang="es-ES" sz="1600" dirty="0" smtClean="0"/>
              <a:t>. Registro y contestación de quejas de ruido a través del aeropuerto. En aquellos aeropuertos que disponen de la herramienta Web </a:t>
            </a:r>
            <a:r>
              <a:rPr lang="es-ES" sz="1600" dirty="0" err="1" smtClean="0"/>
              <a:t>Trak</a:t>
            </a:r>
            <a:r>
              <a:rPr lang="es-ES" sz="1600" dirty="0" smtClean="0"/>
              <a:t>, también existe la posibilidad de tramitar quejas desde esta plataforma web sobre operaciones concretas de despegue o aterrizaje en el aeropuerto.</a:t>
            </a:r>
            <a:endParaRPr lang="es-ES" sz="1600" dirty="0" smtClean="0">
              <a:solidFill>
                <a:srgbClr val="96CE00"/>
              </a:solidFill>
            </a:endParaRPr>
          </a:p>
          <a:p>
            <a:pPr marL="363538" indent="-363538">
              <a:spcAft>
                <a:spcPts val="600"/>
              </a:spcAft>
              <a:buFont typeface="Wingdings" pitchFamily="2" charset="2"/>
              <a:buChar char="Ø"/>
            </a:pPr>
            <a:r>
              <a:rPr lang="es-ES" sz="1600" dirty="0" smtClean="0">
                <a:solidFill>
                  <a:srgbClr val="96CE00"/>
                </a:solidFill>
              </a:rPr>
              <a:t> Grupos de Trabajo Técnicos de Ruido (</a:t>
            </a:r>
            <a:r>
              <a:rPr lang="es-ES" sz="1600" dirty="0" err="1" smtClean="0">
                <a:solidFill>
                  <a:srgbClr val="96CE00"/>
                </a:solidFill>
              </a:rPr>
              <a:t>GTTR´s</a:t>
            </a:r>
            <a:r>
              <a:rPr lang="es-ES" sz="1600" dirty="0" smtClean="0">
                <a:solidFill>
                  <a:srgbClr val="96CE00"/>
                </a:solidFill>
              </a:rPr>
              <a:t>) </a:t>
            </a:r>
          </a:p>
        </p:txBody>
      </p:sp>
      <p:sp>
        <p:nvSpPr>
          <p:cNvPr id="10" name="9 Rectángulo"/>
          <p:cNvSpPr/>
          <p:nvPr/>
        </p:nvSpPr>
        <p:spPr>
          <a:xfrm>
            <a:off x="568329" y="1294421"/>
            <a:ext cx="8372475" cy="2862322"/>
          </a:xfrm>
          <a:prstGeom prst="rect">
            <a:avLst/>
          </a:prstGeom>
        </p:spPr>
        <p:txBody>
          <a:bodyPr wrap="square">
            <a:spAutoFit/>
          </a:bodyPr>
          <a:lstStyle/>
          <a:p>
            <a:pPr algn="just">
              <a:spcAft>
                <a:spcPts val="600"/>
              </a:spcAft>
            </a:pPr>
            <a:r>
              <a:rPr lang="es-ES" sz="1600" dirty="0" smtClean="0">
                <a:solidFill>
                  <a:srgbClr val="1A2732"/>
                </a:solidFill>
              </a:rPr>
              <a:t>La información proporcionada por la WebTrak incluye el número de vuelo, el tipo de avión, la altitud y la trayectoria utilizada. No obstante, las principales consultas que se pueden realizar son:</a:t>
            </a:r>
          </a:p>
          <a:p>
            <a:pPr lvl="1" indent="-188913" algn="just">
              <a:spcBef>
                <a:spcPts val="0"/>
              </a:spcBef>
              <a:spcAft>
                <a:spcPts val="600"/>
              </a:spcAft>
              <a:buFont typeface="Arial" pitchFamily="34" charset="0"/>
              <a:buChar char="−"/>
            </a:pPr>
            <a:r>
              <a:rPr lang="es-ES" sz="1600" dirty="0" smtClean="0"/>
              <a:t>Visualización de los movimientos de aterrizaje y despegue de aeronaves. </a:t>
            </a:r>
          </a:p>
          <a:p>
            <a:pPr lvl="1" indent="-188913" algn="just">
              <a:spcBef>
                <a:spcPts val="0"/>
              </a:spcBef>
              <a:spcAft>
                <a:spcPts val="600"/>
              </a:spcAft>
              <a:buFont typeface="Arial" pitchFamily="34" charset="0"/>
              <a:buChar char="−"/>
            </a:pPr>
            <a:r>
              <a:rPr lang="es-ES" sz="1600" dirty="0" smtClean="0"/>
              <a:t>Visualización de los niveles de ruido medidos por los TMR del entorno aeroportuario. </a:t>
            </a:r>
          </a:p>
          <a:p>
            <a:pPr lvl="1" indent="-188913" algn="just">
              <a:spcBef>
                <a:spcPts val="0"/>
              </a:spcBef>
              <a:spcAft>
                <a:spcPts val="600"/>
              </a:spcAft>
              <a:buFont typeface="Arial" pitchFamily="34" charset="0"/>
              <a:buChar char="−"/>
            </a:pPr>
            <a:r>
              <a:rPr lang="es-ES" sz="1600" dirty="0" smtClean="0"/>
              <a:t>Selección del período de tiempo que se desea consultar.</a:t>
            </a:r>
          </a:p>
          <a:p>
            <a:pPr lvl="1" indent="-188913" algn="just">
              <a:spcBef>
                <a:spcPts val="0"/>
              </a:spcBef>
              <a:spcAft>
                <a:spcPts val="600"/>
              </a:spcAft>
              <a:buFont typeface="Arial" pitchFamily="34" charset="0"/>
              <a:buChar char="−"/>
            </a:pPr>
            <a:r>
              <a:rPr lang="es-ES" sz="1600" dirty="0" smtClean="0"/>
              <a:t>Selección del área geográfica a visualizar o incluso de un punto concreto (icono de viviendas) por el que se informa a los habitantes de las poblaciones vecinas del aeropuerto de forma fiable y transparente de las operaciones aeronáuticas y los niveles acústicos que éstas generan</a:t>
            </a:r>
          </a:p>
        </p:txBody>
      </p:sp>
      <p:sp>
        <p:nvSpPr>
          <p:cNvPr id="11" name="Marcador de texto 1"/>
          <p:cNvSpPr>
            <a:spLocks noGrp="1"/>
          </p:cNvSpPr>
          <p:nvPr>
            <p:ph type="body" sz="quarter" idx="4294967295"/>
          </p:nvPr>
        </p:nvSpPr>
        <p:spPr>
          <a:xfrm>
            <a:off x="1449704" y="6318645"/>
            <a:ext cx="4333985" cy="144000"/>
          </a:xfrm>
          <a:prstGeom prst="rect">
            <a:avLst/>
          </a:prstGeom>
        </p:spPr>
        <p:txBody>
          <a:bodyPr anchor="ctr" anchorCtr="0"/>
          <a:lstStyle/>
          <a:p>
            <a:pPr>
              <a:buNone/>
            </a:pPr>
            <a:r>
              <a:rPr lang="es-ES" sz="800" b="1" dirty="0" smtClean="0">
                <a:solidFill>
                  <a:srgbClr val="1A2732"/>
                </a:solidFill>
                <a:latin typeface="Arial" pitchFamily="34" charset="0"/>
                <a:cs typeface="Arial" pitchFamily="34" charset="0"/>
              </a:rPr>
              <a:t>Dirección de Planificación y Medio Ambiente. </a:t>
            </a:r>
            <a:r>
              <a:rPr lang="es-ES" sz="800" dirty="0" smtClean="0">
                <a:solidFill>
                  <a:srgbClr val="1A2732"/>
                </a:solidFill>
                <a:latin typeface="Arial" pitchFamily="34" charset="0"/>
                <a:cs typeface="Arial" pitchFamily="34" charset="0"/>
              </a:rPr>
              <a:t>División de Mediación Ambiental</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20"/>
          </p:nvPr>
        </p:nvSpPr>
        <p:spPr/>
        <p:txBody>
          <a:bodyPr/>
          <a:lstStyle/>
          <a:p>
            <a:r>
              <a:rPr lang="es-ES" dirty="0" smtClean="0">
                <a:latin typeface="Arial"/>
                <a:cs typeface="Arial"/>
              </a:rPr>
              <a:t>Gracias</a:t>
            </a:r>
            <a:endParaRPr lang="es-ES" dirty="0">
              <a:latin typeface="Arial"/>
              <a:cs typeface="Arial"/>
            </a:endParaRPr>
          </a:p>
        </p:txBody>
      </p:sp>
      <p:sp>
        <p:nvSpPr>
          <p:cNvPr id="11" name="Marcador de fecha 4"/>
          <p:cNvSpPr>
            <a:spLocks noGrp="1"/>
          </p:cNvSpPr>
          <p:nvPr>
            <p:ph type="dt" sz="half" idx="4294967295"/>
          </p:nvPr>
        </p:nvSpPr>
        <p:spPr>
          <a:xfrm>
            <a:off x="845916" y="6347695"/>
            <a:ext cx="809463" cy="114950"/>
          </a:xfrm>
          <a:prstGeom prst="rect">
            <a:avLst/>
          </a:prstGeom>
        </p:spPr>
        <p:txBody>
          <a:bodyPr anchor="ctr" anchorCtr="0"/>
          <a:lstStyle/>
          <a:p>
            <a:fld id="{13AA137D-DEA8-C446-91E1-52B049B7B1CA}" type="datetime1">
              <a:rPr lang="es-ES" sz="800" smtClean="0">
                <a:latin typeface="Arial" pitchFamily="34" charset="0"/>
                <a:cs typeface="Arial" pitchFamily="34" charset="0"/>
              </a:rPr>
              <a:pPr/>
              <a:t>26/11/2014</a:t>
            </a:fld>
            <a:endParaRPr lang="es-ES" sz="800" dirty="0">
              <a:latin typeface="Arial" pitchFamily="34" charset="0"/>
              <a:cs typeface="Arial" pitchFamily="34" charset="0"/>
            </a:endParaRPr>
          </a:p>
        </p:txBody>
      </p:sp>
      <p:sp>
        <p:nvSpPr>
          <p:cNvPr id="12" name="Marcador de número de diapositiva 5"/>
          <p:cNvSpPr>
            <a:spLocks noGrp="1"/>
          </p:cNvSpPr>
          <p:nvPr>
            <p:ph type="sldNum" sz="quarter" idx="4294967295"/>
          </p:nvPr>
        </p:nvSpPr>
        <p:spPr>
          <a:xfrm>
            <a:off x="580865" y="6347696"/>
            <a:ext cx="225585" cy="103904"/>
          </a:xfrm>
          <a:prstGeom prst="rect">
            <a:avLst/>
          </a:prstGeom>
        </p:spPr>
        <p:txBody>
          <a:bodyPr anchor="ctr" anchorCtr="0"/>
          <a:lstStyle/>
          <a:p>
            <a:fld id="{344E222A-A7EF-CA4E-8F6D-9B62E39074A2}" type="slidenum">
              <a:rPr lang="es-ES" sz="800" smtClean="0">
                <a:latin typeface="Arial" pitchFamily="34" charset="0"/>
                <a:cs typeface="Arial" pitchFamily="34" charset="0"/>
              </a:rPr>
              <a:pPr/>
              <a:t>23</a:t>
            </a:fld>
            <a:endParaRPr lang="es-ES" sz="800" dirty="0">
              <a:latin typeface="Arial" pitchFamily="34" charset="0"/>
              <a:cs typeface="Arial" pitchFamily="34" charset="0"/>
            </a:endParaRPr>
          </a:p>
        </p:txBody>
      </p:sp>
      <p:sp>
        <p:nvSpPr>
          <p:cNvPr id="6" name="Marcador de texto 1"/>
          <p:cNvSpPr>
            <a:spLocks noGrp="1"/>
          </p:cNvSpPr>
          <p:nvPr>
            <p:ph type="body" sz="quarter" idx="4294967295"/>
          </p:nvPr>
        </p:nvSpPr>
        <p:spPr>
          <a:xfrm>
            <a:off x="1449704" y="6318645"/>
            <a:ext cx="4333985" cy="144000"/>
          </a:xfrm>
          <a:prstGeom prst="rect">
            <a:avLst/>
          </a:prstGeom>
        </p:spPr>
        <p:txBody>
          <a:bodyPr anchor="ctr" anchorCtr="0"/>
          <a:lstStyle/>
          <a:p>
            <a:pPr>
              <a:buNone/>
            </a:pPr>
            <a:r>
              <a:rPr lang="es-ES" sz="800" b="1" dirty="0" smtClean="0">
                <a:solidFill>
                  <a:srgbClr val="1A2732"/>
                </a:solidFill>
                <a:latin typeface="Arial" pitchFamily="34" charset="0"/>
                <a:cs typeface="Arial" pitchFamily="34" charset="0"/>
              </a:rPr>
              <a:t>Dirección de Planificación y Medio Ambiente. </a:t>
            </a:r>
            <a:r>
              <a:rPr lang="es-ES" sz="800" dirty="0" smtClean="0">
                <a:solidFill>
                  <a:srgbClr val="1A2732"/>
                </a:solidFill>
                <a:latin typeface="Arial" pitchFamily="34" charset="0"/>
                <a:cs typeface="Arial" pitchFamily="34" charset="0"/>
              </a:rPr>
              <a:t>División de Mediación Ambiental</a:t>
            </a:r>
          </a:p>
        </p:txBody>
      </p:sp>
      <p:sp>
        <p:nvSpPr>
          <p:cNvPr id="8" name="Marcador de texto 4"/>
          <p:cNvSpPr>
            <a:spLocks noGrp="1"/>
          </p:cNvSpPr>
          <p:nvPr>
            <p:ph type="body" sz="quarter" idx="4294967295"/>
          </p:nvPr>
        </p:nvSpPr>
        <p:spPr>
          <a:xfrm>
            <a:off x="580853" y="4454644"/>
            <a:ext cx="4826718" cy="674310"/>
          </a:xfrm>
          <a:prstGeom prst="rect">
            <a:avLst/>
          </a:prstGeom>
        </p:spPr>
        <p:txBody>
          <a:bodyPr/>
          <a:lstStyle/>
          <a:p>
            <a:pPr lvl="0">
              <a:lnSpc>
                <a:spcPct val="100000"/>
              </a:lnSpc>
              <a:buNone/>
              <a:defRPr/>
            </a:pPr>
            <a:r>
              <a:rPr lang="es-ES" sz="1600" b="1" dirty="0" smtClean="0"/>
              <a:t>Mónica Solbes Galiana</a:t>
            </a:r>
            <a:endParaRPr lang="es-ES" sz="1600" b="1" dirty="0"/>
          </a:p>
        </p:txBody>
      </p:sp>
      <p:sp>
        <p:nvSpPr>
          <p:cNvPr id="9" name="Marcador de texto 5"/>
          <p:cNvSpPr>
            <a:spLocks noGrp="1"/>
          </p:cNvSpPr>
          <p:nvPr>
            <p:ph type="body" sz="quarter" idx="4294967295"/>
          </p:nvPr>
        </p:nvSpPr>
        <p:spPr>
          <a:xfrm>
            <a:off x="580854" y="4776375"/>
            <a:ext cx="3797300" cy="156633"/>
          </a:xfrm>
          <a:prstGeom prst="rect">
            <a:avLst/>
          </a:prstGeom>
        </p:spPr>
        <p:txBody>
          <a:bodyPr/>
          <a:lstStyle/>
          <a:p>
            <a:pPr>
              <a:buNone/>
            </a:pPr>
            <a:r>
              <a:rPr lang="es-ES" sz="1000" dirty="0" smtClean="0">
                <a:latin typeface="Arial" pitchFamily="34" charset="0"/>
                <a:cs typeface="Arial" pitchFamily="34" charset="0"/>
              </a:rPr>
              <a:t>Dirección de Planificación y Medio Ambiente</a:t>
            </a:r>
            <a:endParaRPr lang="es-ES" sz="1000" dirty="0">
              <a:latin typeface="Arial" pitchFamily="34" charset="0"/>
              <a:cs typeface="Arial" pitchFamily="34" charset="0"/>
            </a:endParaRPr>
          </a:p>
        </p:txBody>
      </p:sp>
      <p:sp>
        <p:nvSpPr>
          <p:cNvPr id="10" name="Marcador de texto 6"/>
          <p:cNvSpPr>
            <a:spLocks noGrp="1"/>
          </p:cNvSpPr>
          <p:nvPr>
            <p:ph type="body" sz="quarter" idx="4294967295"/>
          </p:nvPr>
        </p:nvSpPr>
        <p:spPr>
          <a:xfrm>
            <a:off x="599915" y="4702294"/>
            <a:ext cx="3797300" cy="156633"/>
          </a:xfrm>
          <a:prstGeom prst="rect">
            <a:avLst/>
          </a:prstGeom>
        </p:spPr>
        <p:txBody>
          <a:bodyPr/>
          <a:lstStyle/>
          <a:p>
            <a:pPr algn="just">
              <a:spcBef>
                <a:spcPts val="0"/>
              </a:spcBef>
              <a:buNone/>
            </a:pPr>
            <a:r>
              <a:rPr lang="es-ES" sz="1000" dirty="0" smtClean="0">
                <a:latin typeface="Arial" pitchFamily="34" charset="0"/>
                <a:cs typeface="Arial" pitchFamily="34" charset="0"/>
              </a:rPr>
              <a:t>División</a:t>
            </a:r>
            <a:r>
              <a:rPr lang="es-ES" dirty="0" smtClean="0"/>
              <a:t> </a:t>
            </a:r>
            <a:r>
              <a:rPr lang="es-ES" sz="1000" dirty="0" smtClean="0">
                <a:latin typeface="Arial" pitchFamily="34" charset="0"/>
                <a:cs typeface="Arial" pitchFamily="34" charset="0"/>
              </a:rPr>
              <a:t>de Mediación Ambiental</a:t>
            </a:r>
            <a:endParaRPr lang="es-ES" sz="1000" dirty="0">
              <a:latin typeface="Arial" pitchFamily="34" charset="0"/>
              <a:cs typeface="Arial" pitchFamily="34" charset="0"/>
            </a:endParaRPr>
          </a:p>
        </p:txBody>
      </p:sp>
    </p:spTree>
    <p:extLst>
      <p:ext uri="{BB962C8B-B14F-4D97-AF65-F5344CB8AC3E}">
        <p14:creationId xmlns:p14="http://schemas.microsoft.com/office/powerpoint/2010/main" xmlns="" val="20791625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fecha 5"/>
          <p:cNvSpPr>
            <a:spLocks noGrp="1"/>
          </p:cNvSpPr>
          <p:nvPr>
            <p:ph type="dt" sz="half" idx="16"/>
          </p:nvPr>
        </p:nvSpPr>
        <p:spPr/>
        <p:txBody>
          <a:bodyPr/>
          <a:lstStyle/>
          <a:p>
            <a:fld id="{13AA137D-DEA8-C446-91E1-52B049B7B1CA}" type="datetime1">
              <a:rPr lang="es-ES" smtClean="0"/>
              <a:pPr/>
              <a:t>26/11/2014</a:t>
            </a:fld>
            <a:endParaRPr lang="es-ES" dirty="0"/>
          </a:p>
        </p:txBody>
      </p:sp>
      <p:sp>
        <p:nvSpPr>
          <p:cNvPr id="7" name="Marcador de número de diapositiva 6"/>
          <p:cNvSpPr>
            <a:spLocks noGrp="1"/>
          </p:cNvSpPr>
          <p:nvPr>
            <p:ph type="sldNum" sz="quarter" idx="17"/>
          </p:nvPr>
        </p:nvSpPr>
        <p:spPr/>
        <p:txBody>
          <a:bodyPr/>
          <a:lstStyle/>
          <a:p>
            <a:fld id="{344E222A-A7EF-CA4E-8F6D-9B62E39074A2}" type="slidenum">
              <a:rPr lang="es-ES" smtClean="0"/>
              <a:pPr/>
              <a:t>3</a:t>
            </a:fld>
            <a:endParaRPr lang="es-ES" dirty="0"/>
          </a:p>
        </p:txBody>
      </p:sp>
      <p:sp>
        <p:nvSpPr>
          <p:cNvPr id="12" name="Marcador de texto 3"/>
          <p:cNvSpPr>
            <a:spLocks noGrp="1"/>
          </p:cNvSpPr>
          <p:nvPr>
            <p:ph type="body" sz="quarter" idx="13"/>
          </p:nvPr>
        </p:nvSpPr>
        <p:spPr>
          <a:xfrm>
            <a:off x="568329" y="832468"/>
            <a:ext cx="8372475" cy="334141"/>
          </a:xfrm>
        </p:spPr>
        <p:txBody>
          <a:bodyPr/>
          <a:lstStyle/>
          <a:p>
            <a:r>
              <a:rPr lang="es-ES" sz="2000" dirty="0" smtClean="0"/>
              <a:t>1. NORMATIVA DE REFERENCIA EN AEROPUERTOS</a:t>
            </a:r>
            <a:endParaRPr lang="es-ES" sz="2000" dirty="0"/>
          </a:p>
        </p:txBody>
      </p:sp>
      <p:sp>
        <p:nvSpPr>
          <p:cNvPr id="8" name="7 Título"/>
          <p:cNvSpPr>
            <a:spLocks noGrp="1"/>
          </p:cNvSpPr>
          <p:nvPr>
            <p:ph type="title"/>
          </p:nvPr>
        </p:nvSpPr>
        <p:spPr/>
        <p:txBody>
          <a:bodyPr/>
          <a:lstStyle/>
          <a:p>
            <a:r>
              <a:rPr lang="es-ES" dirty="0" smtClean="0">
                <a:solidFill>
                  <a:srgbClr val="000000"/>
                </a:solidFill>
              </a:rPr>
              <a:t>APLICACIÓN DE LA DIRECTIVA 2002/49/CE. JORNADAS CEDEX</a:t>
            </a:r>
            <a:endParaRPr lang="es-ES" dirty="0">
              <a:solidFill>
                <a:srgbClr val="000000"/>
              </a:solidFill>
            </a:endParaRPr>
          </a:p>
        </p:txBody>
      </p:sp>
      <p:sp>
        <p:nvSpPr>
          <p:cNvPr id="10" name="Marcador de texto 1"/>
          <p:cNvSpPr>
            <a:spLocks noGrp="1"/>
          </p:cNvSpPr>
          <p:nvPr>
            <p:ph type="body" sz="quarter" idx="4294967295"/>
          </p:nvPr>
        </p:nvSpPr>
        <p:spPr>
          <a:xfrm>
            <a:off x="1449704" y="6318645"/>
            <a:ext cx="4333985" cy="144000"/>
          </a:xfrm>
          <a:prstGeom prst="rect">
            <a:avLst/>
          </a:prstGeom>
        </p:spPr>
        <p:txBody>
          <a:bodyPr anchor="ctr" anchorCtr="0"/>
          <a:lstStyle/>
          <a:p>
            <a:pPr>
              <a:buNone/>
            </a:pPr>
            <a:r>
              <a:rPr lang="es-ES" sz="800" b="1" dirty="0" smtClean="0">
                <a:solidFill>
                  <a:srgbClr val="1A2732"/>
                </a:solidFill>
                <a:latin typeface="Arial" pitchFamily="34" charset="0"/>
                <a:cs typeface="Arial" pitchFamily="34" charset="0"/>
              </a:rPr>
              <a:t>Dirección de Planificación y Medio Ambiente. </a:t>
            </a:r>
            <a:r>
              <a:rPr lang="es-ES" sz="800" dirty="0" smtClean="0">
                <a:solidFill>
                  <a:srgbClr val="1A2732"/>
                </a:solidFill>
                <a:latin typeface="Arial" pitchFamily="34" charset="0"/>
                <a:cs typeface="Arial" pitchFamily="34" charset="0"/>
              </a:rPr>
              <a:t>División de Mediación Ambiental</a:t>
            </a:r>
          </a:p>
        </p:txBody>
      </p:sp>
    </p:spTree>
    <p:extLst>
      <p:ext uri="{BB962C8B-B14F-4D97-AF65-F5344CB8AC3E}">
        <p14:creationId xmlns:p14="http://schemas.microsoft.com/office/powerpoint/2010/main" xmlns="" val="14816015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fecha 4"/>
          <p:cNvSpPr>
            <a:spLocks noGrp="1"/>
          </p:cNvSpPr>
          <p:nvPr>
            <p:ph type="dt" sz="half" idx="15"/>
          </p:nvPr>
        </p:nvSpPr>
        <p:spPr>
          <a:xfrm>
            <a:off x="845916" y="6347695"/>
            <a:ext cx="614083" cy="105010"/>
          </a:xfrm>
        </p:spPr>
        <p:txBody>
          <a:bodyPr/>
          <a:lstStyle/>
          <a:p>
            <a:fld id="{13AA137D-DEA8-C446-91E1-52B049B7B1CA}" type="datetime1">
              <a:rPr lang="es-ES" smtClean="0"/>
              <a:pPr/>
              <a:t>26/11/2014</a:t>
            </a:fld>
            <a:endParaRPr lang="es-ES" dirty="0"/>
          </a:p>
        </p:txBody>
      </p:sp>
      <p:sp>
        <p:nvSpPr>
          <p:cNvPr id="6" name="Marcador de número de diapositiva 5"/>
          <p:cNvSpPr>
            <a:spLocks noGrp="1"/>
          </p:cNvSpPr>
          <p:nvPr>
            <p:ph type="sldNum" sz="quarter" idx="16"/>
          </p:nvPr>
        </p:nvSpPr>
        <p:spPr>
          <a:xfrm>
            <a:off x="580865" y="6347696"/>
            <a:ext cx="225585" cy="103904"/>
          </a:xfrm>
        </p:spPr>
        <p:txBody>
          <a:bodyPr/>
          <a:lstStyle/>
          <a:p>
            <a:fld id="{344E222A-A7EF-CA4E-8F6D-9B62E39074A2}" type="slidenum">
              <a:rPr lang="es-ES" smtClean="0"/>
              <a:pPr/>
              <a:t>4</a:t>
            </a:fld>
            <a:endParaRPr lang="es-ES" dirty="0"/>
          </a:p>
        </p:txBody>
      </p:sp>
      <p:sp>
        <p:nvSpPr>
          <p:cNvPr id="8" name="Marcador de texto 3"/>
          <p:cNvSpPr>
            <a:spLocks noGrp="1"/>
          </p:cNvSpPr>
          <p:nvPr>
            <p:ph type="body" sz="quarter" idx="13"/>
          </p:nvPr>
        </p:nvSpPr>
        <p:spPr>
          <a:xfrm>
            <a:off x="568329" y="832468"/>
            <a:ext cx="8372475" cy="334141"/>
          </a:xfrm>
        </p:spPr>
        <p:txBody>
          <a:bodyPr/>
          <a:lstStyle/>
          <a:p>
            <a:r>
              <a:rPr lang="es-ES" dirty="0"/>
              <a:t>1.1. </a:t>
            </a:r>
            <a:r>
              <a:rPr lang="es-ES" dirty="0" smtClean="0"/>
              <a:t>Aplicación de la Directiva.</a:t>
            </a:r>
            <a:endParaRPr lang="es-ES" dirty="0"/>
          </a:p>
        </p:txBody>
      </p:sp>
      <p:sp>
        <p:nvSpPr>
          <p:cNvPr id="12" name="Título 1"/>
          <p:cNvSpPr>
            <a:spLocks noGrp="1"/>
          </p:cNvSpPr>
          <p:nvPr>
            <p:ph type="title"/>
          </p:nvPr>
        </p:nvSpPr>
        <p:spPr>
          <a:xfrm>
            <a:off x="580854" y="410983"/>
            <a:ext cx="2638596" cy="92333"/>
          </a:xfrm>
        </p:spPr>
        <p:txBody>
          <a:bodyPr/>
          <a:lstStyle/>
          <a:p>
            <a:r>
              <a:rPr lang="es-ES" dirty="0" smtClean="0"/>
              <a:t>APLICACIÓN DE LA DIRECTIVA 2002/49/CE. JORNADAS CEDEX</a:t>
            </a:r>
            <a:endParaRPr lang="es-ES" dirty="0"/>
          </a:p>
        </p:txBody>
      </p:sp>
      <p:sp>
        <p:nvSpPr>
          <p:cNvPr id="23" name="Text Box 2"/>
          <p:cNvSpPr txBox="1">
            <a:spLocks noChangeArrowheads="1"/>
          </p:cNvSpPr>
          <p:nvPr/>
        </p:nvSpPr>
        <p:spPr bwMode="auto">
          <a:xfrm>
            <a:off x="457200" y="1198174"/>
            <a:ext cx="8404412" cy="1077218"/>
          </a:xfrm>
          <a:prstGeom prst="rect">
            <a:avLst/>
          </a:prstGeom>
          <a:noFill/>
          <a:ln w="9525">
            <a:noFill/>
            <a:miter lim="800000"/>
            <a:headEnd/>
            <a:tailEnd/>
          </a:ln>
          <a:effectLst/>
        </p:spPr>
        <p:txBody>
          <a:bodyPr wrap="square">
            <a:spAutoFit/>
          </a:bodyPr>
          <a:lstStyle/>
          <a:p>
            <a:pPr algn="just"/>
            <a:r>
              <a:rPr lang="es-ES" sz="1600" dirty="0" smtClean="0">
                <a:solidFill>
                  <a:srgbClr val="000000"/>
                </a:solidFill>
                <a:latin typeface="Arial" pitchFamily="34" charset="0"/>
                <a:cs typeface="Arial" pitchFamily="34" charset="0"/>
              </a:rPr>
              <a:t>La elaboración y gestión de los </a:t>
            </a:r>
            <a:r>
              <a:rPr lang="es-ES" sz="1600" dirty="0" smtClean="0">
                <a:solidFill>
                  <a:srgbClr val="96CE00"/>
                </a:solidFill>
                <a:latin typeface="Arial" pitchFamily="34" charset="0"/>
                <a:cs typeface="Arial" pitchFamily="34" charset="0"/>
              </a:rPr>
              <a:t>Mapas Estratégicos de Ruido, y Planes de Acción  </a:t>
            </a:r>
            <a:r>
              <a:rPr lang="es-ES" sz="1600" dirty="0" smtClean="0">
                <a:solidFill>
                  <a:srgbClr val="000000"/>
                </a:solidFill>
                <a:latin typeface="Arial" pitchFamily="34" charset="0"/>
                <a:cs typeface="Arial" pitchFamily="34" charset="0"/>
              </a:rPr>
              <a:t>queda regulada tanto por la </a:t>
            </a:r>
            <a:r>
              <a:rPr lang="es-ES" sz="1600" dirty="0" smtClean="0">
                <a:solidFill>
                  <a:srgbClr val="96CE00"/>
                </a:solidFill>
                <a:latin typeface="Arial" pitchFamily="34" charset="0"/>
                <a:cs typeface="Arial" pitchFamily="34" charset="0"/>
              </a:rPr>
              <a:t>Directiva 2002/49/CE</a:t>
            </a:r>
            <a:r>
              <a:rPr lang="es-ES" sz="1600" dirty="0" smtClean="0">
                <a:solidFill>
                  <a:srgbClr val="90CE00"/>
                </a:solidFill>
                <a:latin typeface="Arial" pitchFamily="34" charset="0"/>
                <a:cs typeface="Arial" pitchFamily="34" charset="0"/>
              </a:rPr>
              <a:t>, </a:t>
            </a:r>
            <a:r>
              <a:rPr lang="es-ES" sz="1600" dirty="0" smtClean="0">
                <a:solidFill>
                  <a:srgbClr val="000000"/>
                </a:solidFill>
                <a:latin typeface="Arial" pitchFamily="34" charset="0"/>
                <a:cs typeface="Arial" pitchFamily="34" charset="0"/>
              </a:rPr>
              <a:t>de 25 de junio, sobre evaluación y gestión del ruido ambiental, como por la </a:t>
            </a:r>
            <a:r>
              <a:rPr lang="es-ES" sz="1600" dirty="0" smtClean="0">
                <a:solidFill>
                  <a:srgbClr val="96CE00"/>
                </a:solidFill>
                <a:latin typeface="Arial" pitchFamily="34" charset="0"/>
                <a:cs typeface="Arial" pitchFamily="34" charset="0"/>
              </a:rPr>
              <a:t>Ley 37/2003, </a:t>
            </a:r>
            <a:r>
              <a:rPr lang="es-ES" sz="1600" dirty="0" smtClean="0">
                <a:solidFill>
                  <a:srgbClr val="000000"/>
                </a:solidFill>
                <a:latin typeface="Arial" pitchFamily="34" charset="0"/>
                <a:cs typeface="Arial" pitchFamily="34" charset="0"/>
              </a:rPr>
              <a:t>de 17 de noviembre, del Ruido y los </a:t>
            </a:r>
            <a:r>
              <a:rPr lang="es-ES" sz="1600" dirty="0" smtClean="0">
                <a:solidFill>
                  <a:srgbClr val="96CE00"/>
                </a:solidFill>
                <a:latin typeface="Arial" pitchFamily="34" charset="0"/>
                <a:cs typeface="Arial" pitchFamily="34" charset="0"/>
              </a:rPr>
              <a:t>Reales Decretos 1513/2005, 1367/2007 y 1038/2012</a:t>
            </a:r>
            <a:r>
              <a:rPr lang="es-ES" sz="1600" dirty="0" smtClean="0">
                <a:solidFill>
                  <a:srgbClr val="90CE00"/>
                </a:solidFill>
                <a:latin typeface="Arial" pitchFamily="34" charset="0"/>
                <a:cs typeface="Arial" pitchFamily="34" charset="0"/>
              </a:rPr>
              <a:t> </a:t>
            </a:r>
            <a:r>
              <a:rPr lang="es-ES" sz="1600" dirty="0" smtClean="0">
                <a:solidFill>
                  <a:srgbClr val="000000"/>
                </a:solidFill>
                <a:latin typeface="Arial" pitchFamily="34" charset="0"/>
                <a:cs typeface="Arial" pitchFamily="34" charset="0"/>
              </a:rPr>
              <a:t>que la desarrollan.</a:t>
            </a:r>
            <a:endParaRPr lang="es-ES" sz="1600" dirty="0" smtClean="0">
              <a:solidFill>
                <a:srgbClr val="777777"/>
              </a:solidFill>
              <a:latin typeface="Arial" pitchFamily="34" charset="0"/>
              <a:cs typeface="Arial" pitchFamily="34" charset="0"/>
            </a:endParaRPr>
          </a:p>
        </p:txBody>
      </p:sp>
      <p:sp>
        <p:nvSpPr>
          <p:cNvPr id="24" name="Text Box 2"/>
          <p:cNvSpPr txBox="1">
            <a:spLocks noChangeArrowheads="1"/>
          </p:cNvSpPr>
          <p:nvPr/>
        </p:nvSpPr>
        <p:spPr bwMode="auto">
          <a:xfrm>
            <a:off x="536030" y="2317449"/>
            <a:ext cx="7932514" cy="553998"/>
          </a:xfrm>
          <a:prstGeom prst="rect">
            <a:avLst/>
          </a:prstGeom>
          <a:gradFill>
            <a:gsLst>
              <a:gs pos="50000">
                <a:schemeClr val="bg1">
                  <a:lumMod val="85000"/>
                </a:schemeClr>
              </a:gs>
              <a:gs pos="100000">
                <a:schemeClr val="bg1"/>
              </a:gs>
            </a:gsLst>
            <a:lin ang="5400000" scaled="0"/>
          </a:gradFill>
          <a:ln w="9525">
            <a:solidFill>
              <a:schemeClr val="hlink"/>
            </a:solidFill>
            <a:miter lim="800000"/>
            <a:headEnd/>
            <a:tailEnd/>
          </a:ln>
          <a:effectLst>
            <a:outerShdw dist="89803" dir="2700000" algn="ctr" rotWithShape="0">
              <a:srgbClr val="C0C0C0">
                <a:alpha val="50000"/>
              </a:srgbClr>
            </a:outerShdw>
          </a:effectLst>
        </p:spPr>
        <p:txBody>
          <a:bodyPr wrap="square">
            <a:spAutoFit/>
          </a:bodyPr>
          <a:lstStyle/>
          <a:p>
            <a:pPr algn="ctr"/>
            <a:r>
              <a:rPr lang="es-ES" sz="1600" b="1" dirty="0" smtClean="0">
                <a:solidFill>
                  <a:srgbClr val="000000"/>
                </a:solidFill>
                <a:latin typeface="Arial" pitchFamily="34" charset="0"/>
                <a:cs typeface="Arial" pitchFamily="34" charset="0"/>
              </a:rPr>
              <a:t>Directiva 2002/49/CE   </a:t>
            </a:r>
            <a:r>
              <a:rPr lang="es-MX" sz="1400" b="1" dirty="0" smtClean="0">
                <a:solidFill>
                  <a:srgbClr val="000000"/>
                </a:solidFill>
                <a:latin typeface="Arial" pitchFamily="34" charset="0"/>
              </a:rPr>
              <a:t>(25 de junio de 2002)</a:t>
            </a:r>
            <a:r>
              <a:rPr lang="es-ES" sz="1400" b="1" dirty="0" smtClean="0">
                <a:solidFill>
                  <a:srgbClr val="000000"/>
                </a:solidFill>
                <a:latin typeface="Arial" pitchFamily="34" charset="0"/>
                <a:cs typeface="Arial" pitchFamily="34" charset="0"/>
              </a:rPr>
              <a:t>   </a:t>
            </a:r>
            <a:endParaRPr lang="es-ES" sz="1600" b="1" dirty="0" smtClean="0">
              <a:solidFill>
                <a:srgbClr val="000000"/>
              </a:solidFill>
              <a:latin typeface="Arial" pitchFamily="34" charset="0"/>
              <a:cs typeface="Arial" pitchFamily="34" charset="0"/>
            </a:endParaRPr>
          </a:p>
          <a:p>
            <a:pPr algn="ctr"/>
            <a:r>
              <a:rPr lang="es-ES" sz="1400" b="1" dirty="0" smtClean="0">
                <a:solidFill>
                  <a:srgbClr val="96CE00"/>
                </a:solidFill>
                <a:latin typeface="Arial" pitchFamily="34" charset="0"/>
                <a:cs typeface="Arial" pitchFamily="34" charset="0"/>
              </a:rPr>
              <a:t>Sobre </a:t>
            </a:r>
            <a:r>
              <a:rPr lang="es-ES" sz="1400" b="1" dirty="0">
                <a:solidFill>
                  <a:srgbClr val="96CE00"/>
                </a:solidFill>
                <a:latin typeface="Arial" pitchFamily="34" charset="0"/>
                <a:cs typeface="Arial" pitchFamily="34" charset="0"/>
              </a:rPr>
              <a:t>evaluación y gestión del ruido </a:t>
            </a:r>
            <a:r>
              <a:rPr lang="es-ES" sz="1400" b="1" dirty="0" smtClean="0">
                <a:solidFill>
                  <a:srgbClr val="96CE00"/>
                </a:solidFill>
                <a:latin typeface="Arial" pitchFamily="34" charset="0"/>
                <a:cs typeface="Arial" pitchFamily="34" charset="0"/>
              </a:rPr>
              <a:t>ambiental</a:t>
            </a:r>
            <a:endParaRPr lang="es-ES" sz="1400" b="1" dirty="0">
              <a:solidFill>
                <a:srgbClr val="96CE00"/>
              </a:solidFill>
              <a:latin typeface="Arial" pitchFamily="34" charset="0"/>
              <a:cs typeface="Arial" pitchFamily="34" charset="0"/>
            </a:endParaRPr>
          </a:p>
        </p:txBody>
      </p:sp>
      <p:sp>
        <p:nvSpPr>
          <p:cNvPr id="25" name="Text Box 3"/>
          <p:cNvSpPr txBox="1">
            <a:spLocks noChangeArrowheads="1"/>
          </p:cNvSpPr>
          <p:nvPr/>
        </p:nvSpPr>
        <p:spPr bwMode="auto">
          <a:xfrm>
            <a:off x="536824" y="3388749"/>
            <a:ext cx="7932514" cy="523220"/>
          </a:xfrm>
          <a:prstGeom prst="rect">
            <a:avLst/>
          </a:prstGeom>
          <a:gradFill rotWithShape="0">
            <a:gsLst>
              <a:gs pos="0">
                <a:schemeClr val="bg1">
                  <a:lumMod val="85000"/>
                </a:schemeClr>
              </a:gs>
              <a:gs pos="100000">
                <a:srgbClr val="FFFFFF"/>
              </a:gs>
            </a:gsLst>
            <a:lin ang="5400000" scaled="1"/>
          </a:gradFill>
          <a:ln w="9525">
            <a:solidFill>
              <a:schemeClr val="hlink"/>
            </a:solidFill>
            <a:miter lim="800000"/>
            <a:headEnd/>
            <a:tailEnd/>
          </a:ln>
          <a:effectLst>
            <a:outerShdw dist="89803" dir="2700000" algn="ctr" rotWithShape="0">
              <a:srgbClr val="C0C0C0">
                <a:alpha val="50000"/>
              </a:srgbClr>
            </a:outerShdw>
          </a:effectLst>
        </p:spPr>
        <p:txBody>
          <a:bodyPr wrap="square">
            <a:spAutoFit/>
          </a:bodyPr>
          <a:lstStyle/>
          <a:p>
            <a:pPr algn="ctr"/>
            <a:r>
              <a:rPr lang="es-ES" sz="1600" b="1" dirty="0">
                <a:solidFill>
                  <a:srgbClr val="000000"/>
                </a:solidFill>
                <a:latin typeface="Arial" pitchFamily="34" charset="0"/>
              </a:rPr>
              <a:t>Ley </a:t>
            </a:r>
            <a:r>
              <a:rPr lang="es-ES" sz="1600" b="1" dirty="0" smtClean="0">
                <a:solidFill>
                  <a:srgbClr val="000000"/>
                </a:solidFill>
                <a:latin typeface="Arial" pitchFamily="34" charset="0"/>
              </a:rPr>
              <a:t>37/2003, del Ruido  </a:t>
            </a:r>
            <a:r>
              <a:rPr lang="es-MX" sz="1400" b="1" dirty="0" smtClean="0">
                <a:solidFill>
                  <a:srgbClr val="000000"/>
                </a:solidFill>
                <a:latin typeface="Arial" pitchFamily="34" charset="0"/>
              </a:rPr>
              <a:t>(17 de noviembre de 2003)</a:t>
            </a:r>
            <a:endParaRPr lang="es-ES" sz="1400" b="1" dirty="0" smtClean="0">
              <a:solidFill>
                <a:srgbClr val="000000"/>
              </a:solidFill>
              <a:latin typeface="Arial" pitchFamily="34" charset="0"/>
            </a:endParaRPr>
          </a:p>
          <a:p>
            <a:pPr algn="ctr"/>
            <a:r>
              <a:rPr lang="es-ES" sz="1200" b="1" dirty="0" smtClean="0">
                <a:solidFill>
                  <a:srgbClr val="96CE00"/>
                </a:solidFill>
                <a:latin typeface="Arial" pitchFamily="34" charset="0"/>
              </a:rPr>
              <a:t>Por la </a:t>
            </a:r>
            <a:r>
              <a:rPr lang="es-ES" sz="1200" b="1" dirty="0">
                <a:solidFill>
                  <a:srgbClr val="96CE00"/>
                </a:solidFill>
                <a:latin typeface="Arial" pitchFamily="34" charset="0"/>
              </a:rPr>
              <a:t>que se transpone </a:t>
            </a:r>
            <a:r>
              <a:rPr lang="es-ES" sz="1200" b="1" dirty="0" smtClean="0">
                <a:solidFill>
                  <a:srgbClr val="96CE00"/>
                </a:solidFill>
                <a:latin typeface="Arial" pitchFamily="34" charset="0"/>
              </a:rPr>
              <a:t>al ordenamiento jurídico la Directiva 2002/49 </a:t>
            </a:r>
            <a:endParaRPr lang="es-ES" sz="1200" b="1" dirty="0">
              <a:solidFill>
                <a:srgbClr val="96CE00"/>
              </a:solidFill>
              <a:latin typeface="Arial" pitchFamily="34" charset="0"/>
            </a:endParaRPr>
          </a:p>
        </p:txBody>
      </p:sp>
      <p:sp>
        <p:nvSpPr>
          <p:cNvPr id="26" name="Text Box 4"/>
          <p:cNvSpPr txBox="1">
            <a:spLocks noChangeArrowheads="1"/>
          </p:cNvSpPr>
          <p:nvPr/>
        </p:nvSpPr>
        <p:spPr bwMode="auto">
          <a:xfrm>
            <a:off x="598476" y="4429271"/>
            <a:ext cx="7870862" cy="1215717"/>
          </a:xfrm>
          <a:prstGeom prst="rect">
            <a:avLst/>
          </a:prstGeom>
          <a:gradFill rotWithShape="0">
            <a:gsLst>
              <a:gs pos="0">
                <a:schemeClr val="bg1">
                  <a:lumMod val="85000"/>
                </a:schemeClr>
              </a:gs>
              <a:gs pos="100000">
                <a:srgbClr val="FFFFFF"/>
              </a:gs>
            </a:gsLst>
            <a:lin ang="5400000" scaled="1"/>
          </a:gradFill>
          <a:ln w="9525">
            <a:solidFill>
              <a:schemeClr val="hlink"/>
            </a:solidFill>
            <a:miter lim="800000"/>
            <a:headEnd/>
            <a:tailEnd/>
          </a:ln>
          <a:effectLst>
            <a:outerShdw dist="89803" dir="2700000" algn="ctr" rotWithShape="0">
              <a:srgbClr val="C0C0C0">
                <a:alpha val="50000"/>
              </a:srgbClr>
            </a:outerShdw>
          </a:effectLst>
        </p:spPr>
        <p:txBody>
          <a:bodyPr wrap="square">
            <a:spAutoFit/>
          </a:bodyPr>
          <a:lstStyle/>
          <a:p>
            <a:pPr algn="ctr"/>
            <a:r>
              <a:rPr lang="es-ES" sz="1600" b="1" dirty="0">
                <a:effectLst>
                  <a:outerShdw blurRad="38100" dist="38100" dir="2700000" algn="tl">
                    <a:srgbClr val="FFFFFF"/>
                  </a:outerShdw>
                </a:effectLst>
                <a:latin typeface="Arial" pitchFamily="34" charset="0"/>
              </a:rPr>
              <a:t>Real Decreto </a:t>
            </a:r>
            <a:r>
              <a:rPr lang="es-ES" sz="1600" b="1" dirty="0" smtClean="0">
                <a:effectLst>
                  <a:outerShdw blurRad="38100" dist="38100" dir="2700000" algn="tl">
                    <a:srgbClr val="FFFFFF"/>
                  </a:outerShdw>
                </a:effectLst>
                <a:latin typeface="Arial" pitchFamily="34" charset="0"/>
              </a:rPr>
              <a:t>1513/2005</a:t>
            </a:r>
          </a:p>
          <a:p>
            <a:pPr algn="ctr"/>
            <a:r>
              <a:rPr lang="es-ES" sz="1200" b="1" dirty="0" smtClean="0">
                <a:solidFill>
                  <a:srgbClr val="96CE00"/>
                </a:solidFill>
                <a:latin typeface="Arial" pitchFamily="34" charset="0"/>
              </a:rPr>
              <a:t>Por el que se desarrolla la Ley 37/2003, en lo referente a la evaluación y gestión del ruido ambiental</a:t>
            </a:r>
            <a:r>
              <a:rPr lang="es-ES" sz="1200" b="1" dirty="0" smtClean="0">
                <a:solidFill>
                  <a:srgbClr val="68CE00"/>
                </a:solidFill>
                <a:latin typeface="Arial" pitchFamily="34" charset="0"/>
              </a:rPr>
              <a:t>.</a:t>
            </a:r>
          </a:p>
          <a:p>
            <a:pPr algn="ctr">
              <a:spcBef>
                <a:spcPts val="600"/>
              </a:spcBef>
            </a:pPr>
            <a:r>
              <a:rPr lang="es-ES" sz="1600" b="1" dirty="0" smtClean="0">
                <a:effectLst>
                  <a:outerShdw blurRad="38100" dist="38100" dir="2700000" algn="tl">
                    <a:srgbClr val="FFFFFF"/>
                  </a:outerShdw>
                </a:effectLst>
                <a:latin typeface="Arial" pitchFamily="34" charset="0"/>
              </a:rPr>
              <a:t>Reales Decretos 1367/2007 y 1038/2012</a:t>
            </a:r>
          </a:p>
          <a:p>
            <a:pPr algn="ctr"/>
            <a:r>
              <a:rPr lang="es-ES" sz="1200" b="1" dirty="0" smtClean="0">
                <a:solidFill>
                  <a:srgbClr val="96CE00"/>
                </a:solidFill>
                <a:latin typeface="Arial" pitchFamily="34" charset="0"/>
              </a:rPr>
              <a:t>Por los que se desarrolla la Ley 37/2003, en lo referente a zonificación acústica, objetivos de calidad y emisiones acústicas.</a:t>
            </a:r>
          </a:p>
        </p:txBody>
      </p:sp>
      <p:cxnSp>
        <p:nvCxnSpPr>
          <p:cNvPr id="27" name="AutoShape 7"/>
          <p:cNvCxnSpPr>
            <a:cxnSpLocks noChangeShapeType="1"/>
            <a:stCxn id="24" idx="2"/>
            <a:endCxn id="25" idx="0"/>
          </p:cNvCxnSpPr>
          <p:nvPr/>
        </p:nvCxnSpPr>
        <p:spPr bwMode="auto">
          <a:xfrm rot="16200000" flipH="1">
            <a:off x="4244033" y="3129701"/>
            <a:ext cx="517302" cy="794"/>
          </a:xfrm>
          <a:prstGeom prst="straightConnector1">
            <a:avLst/>
          </a:prstGeom>
          <a:noFill/>
          <a:ln w="76200">
            <a:solidFill>
              <a:srgbClr val="96CE00"/>
            </a:solidFill>
            <a:round/>
            <a:headEnd/>
            <a:tailEnd type="triangle" w="med" len="med"/>
          </a:ln>
          <a:effectLst>
            <a:outerShdw dist="35921" dir="2700000" algn="ctr" rotWithShape="0">
              <a:schemeClr val="bg2"/>
            </a:outerShdw>
          </a:effectLst>
        </p:spPr>
      </p:cxnSp>
      <p:cxnSp>
        <p:nvCxnSpPr>
          <p:cNvPr id="28" name="AutoShape 7"/>
          <p:cNvCxnSpPr>
            <a:cxnSpLocks noChangeShapeType="1"/>
          </p:cNvCxnSpPr>
          <p:nvPr/>
        </p:nvCxnSpPr>
        <p:spPr bwMode="auto">
          <a:xfrm rot="16200000" flipH="1">
            <a:off x="4243239" y="4170223"/>
            <a:ext cx="517302" cy="794"/>
          </a:xfrm>
          <a:prstGeom prst="straightConnector1">
            <a:avLst/>
          </a:prstGeom>
          <a:noFill/>
          <a:ln w="76200">
            <a:solidFill>
              <a:srgbClr val="96CE00"/>
            </a:solidFill>
            <a:round/>
            <a:headEnd/>
            <a:tailEnd type="triangle" w="med" len="med"/>
          </a:ln>
          <a:effectLst>
            <a:outerShdw dist="35921" dir="2700000" algn="ctr" rotWithShape="0">
              <a:schemeClr val="bg2"/>
            </a:outerShdw>
          </a:effectLst>
        </p:spPr>
      </p:cxnSp>
      <p:sp>
        <p:nvSpPr>
          <p:cNvPr id="14" name="Marcador de texto 1"/>
          <p:cNvSpPr>
            <a:spLocks noGrp="1"/>
          </p:cNvSpPr>
          <p:nvPr>
            <p:ph type="body" sz="quarter" idx="4294967295"/>
          </p:nvPr>
        </p:nvSpPr>
        <p:spPr>
          <a:xfrm>
            <a:off x="1449704" y="6318645"/>
            <a:ext cx="4333985" cy="144000"/>
          </a:xfrm>
          <a:prstGeom prst="rect">
            <a:avLst/>
          </a:prstGeom>
        </p:spPr>
        <p:txBody>
          <a:bodyPr anchor="ctr" anchorCtr="0"/>
          <a:lstStyle/>
          <a:p>
            <a:pPr>
              <a:buNone/>
            </a:pPr>
            <a:r>
              <a:rPr lang="es-ES" sz="800" b="1" dirty="0" smtClean="0">
                <a:solidFill>
                  <a:srgbClr val="1A2732"/>
                </a:solidFill>
                <a:latin typeface="Arial" pitchFamily="34" charset="0"/>
                <a:cs typeface="Arial" pitchFamily="34" charset="0"/>
              </a:rPr>
              <a:t>Dirección de Planificación y Medio Ambiente. </a:t>
            </a:r>
            <a:r>
              <a:rPr lang="es-ES" sz="800" dirty="0" smtClean="0">
                <a:solidFill>
                  <a:srgbClr val="1A2732"/>
                </a:solidFill>
                <a:latin typeface="Arial" pitchFamily="34" charset="0"/>
                <a:cs typeface="Arial" pitchFamily="34" charset="0"/>
              </a:rPr>
              <a:t>División de Mediación Ambiental</a:t>
            </a:r>
          </a:p>
        </p:txBody>
      </p:sp>
      <p:sp>
        <p:nvSpPr>
          <p:cNvPr id="13" name="Text Box 1036"/>
          <p:cNvSpPr txBox="1">
            <a:spLocks noChangeArrowheads="1"/>
          </p:cNvSpPr>
          <p:nvPr/>
        </p:nvSpPr>
        <p:spPr bwMode="auto">
          <a:xfrm>
            <a:off x="845916" y="5723561"/>
            <a:ext cx="7391400" cy="366712"/>
          </a:xfrm>
          <a:prstGeom prst="rect">
            <a:avLst/>
          </a:prstGeom>
          <a:solidFill>
            <a:srgbClr val="96CE00"/>
          </a:solidFill>
          <a:ln w="9525">
            <a:noFill/>
            <a:miter lim="800000"/>
            <a:headEnd/>
            <a:tailEnd/>
          </a:ln>
          <a:effectLst>
            <a:outerShdw dist="81320" dir="3080412" algn="ctr" rotWithShape="0">
              <a:srgbClr val="C0C0C0">
                <a:alpha val="50000"/>
              </a:srgbClr>
            </a:outerShdw>
          </a:effectLst>
        </p:spPr>
        <p:txBody>
          <a:bodyPr>
            <a:spAutoFit/>
          </a:bodyPr>
          <a:lstStyle/>
          <a:p>
            <a:pPr algn="ctr"/>
            <a:r>
              <a:rPr lang="es-ES" sz="1800" b="1">
                <a:solidFill>
                  <a:schemeClr val="bg1"/>
                </a:solidFill>
                <a:latin typeface="Arial" charset="0"/>
              </a:rPr>
              <a:t>MAPAS ESTRATÉGICOS (MER) Y PLANES DE ACCIÓN (PLAC)</a:t>
            </a:r>
          </a:p>
        </p:txBody>
      </p:sp>
    </p:spTree>
    <p:extLst>
      <p:ext uri="{BB962C8B-B14F-4D97-AF65-F5344CB8AC3E}">
        <p14:creationId xmlns:p14="http://schemas.microsoft.com/office/powerpoint/2010/main" xmlns="" val="388603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
                                        </p:tgtEl>
                                        <p:attrNameLst>
                                          <p:attrName>style.visibility</p:attrName>
                                        </p:attrNameLst>
                                      </p:cBhvr>
                                      <p:to>
                                        <p:strVal val="visible"/>
                                      </p:to>
                                    </p:set>
                                  </p:childTnLst>
                                </p:cTn>
                              </p:par>
                            </p:childTnLst>
                          </p:cTn>
                        </p:par>
                        <p:par>
                          <p:cTn id="7" fill="hold">
                            <p:stCondLst>
                              <p:cond delay="500"/>
                            </p:stCondLst>
                            <p:childTnLst>
                              <p:par>
                                <p:cTn id="8" presetID="22" presetClass="entr" presetSubtype="1" fill="hold" nodeType="after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500"/>
                                        <p:tgtEl>
                                          <p:spTgt spid="27"/>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up)">
                                      <p:cBhvr>
                                        <p:cTn id="14" dur="500"/>
                                        <p:tgtEl>
                                          <p:spTgt spid="25"/>
                                        </p:tgtEl>
                                      </p:cBhvr>
                                    </p:animEffect>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up)">
                                      <p:cBhvr>
                                        <p:cTn id="18" dur="500"/>
                                        <p:tgtEl>
                                          <p:spTgt spid="28"/>
                                        </p:tgtEl>
                                      </p:cBhvr>
                                    </p:animEffec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par>
                          <p:cTn id="23" fill="hold">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P spid="25" grpId="0" animBg="1" autoUpdateAnimBg="0"/>
      <p:bldP spid="26" grpId="0" animBg="1" autoUpdateAnimBg="0"/>
      <p:bldP spid="13"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fecha 4"/>
          <p:cNvSpPr>
            <a:spLocks noGrp="1"/>
          </p:cNvSpPr>
          <p:nvPr>
            <p:ph type="dt" sz="half" idx="15"/>
          </p:nvPr>
        </p:nvSpPr>
        <p:spPr>
          <a:xfrm>
            <a:off x="845916" y="6347695"/>
            <a:ext cx="614083" cy="105010"/>
          </a:xfrm>
        </p:spPr>
        <p:txBody>
          <a:bodyPr/>
          <a:lstStyle/>
          <a:p>
            <a:fld id="{13AA137D-DEA8-C446-91E1-52B049B7B1CA}" type="datetime1">
              <a:rPr lang="es-ES" smtClean="0"/>
              <a:pPr/>
              <a:t>26/11/2014</a:t>
            </a:fld>
            <a:endParaRPr lang="es-ES" dirty="0"/>
          </a:p>
        </p:txBody>
      </p:sp>
      <p:sp>
        <p:nvSpPr>
          <p:cNvPr id="6" name="Marcador de número de diapositiva 5"/>
          <p:cNvSpPr>
            <a:spLocks noGrp="1"/>
          </p:cNvSpPr>
          <p:nvPr>
            <p:ph type="sldNum" sz="quarter" idx="16"/>
          </p:nvPr>
        </p:nvSpPr>
        <p:spPr>
          <a:xfrm>
            <a:off x="580865" y="6347696"/>
            <a:ext cx="225585" cy="103904"/>
          </a:xfrm>
        </p:spPr>
        <p:txBody>
          <a:bodyPr/>
          <a:lstStyle/>
          <a:p>
            <a:fld id="{344E222A-A7EF-CA4E-8F6D-9B62E39074A2}" type="slidenum">
              <a:rPr lang="es-ES" smtClean="0"/>
              <a:pPr/>
              <a:t>5</a:t>
            </a:fld>
            <a:endParaRPr lang="es-ES" dirty="0"/>
          </a:p>
        </p:txBody>
      </p:sp>
      <p:sp>
        <p:nvSpPr>
          <p:cNvPr id="8" name="Marcador de texto 3"/>
          <p:cNvSpPr>
            <a:spLocks noGrp="1"/>
          </p:cNvSpPr>
          <p:nvPr>
            <p:ph type="body" sz="quarter" idx="13"/>
          </p:nvPr>
        </p:nvSpPr>
        <p:spPr>
          <a:xfrm>
            <a:off x="568329" y="832468"/>
            <a:ext cx="8372475" cy="334141"/>
          </a:xfrm>
        </p:spPr>
        <p:txBody>
          <a:bodyPr/>
          <a:lstStyle/>
          <a:p>
            <a:r>
              <a:rPr lang="es-ES" dirty="0" smtClean="0"/>
              <a:t>1.2. Servidumbres Acústicas.</a:t>
            </a:r>
            <a:endParaRPr lang="es-ES" dirty="0"/>
          </a:p>
        </p:txBody>
      </p:sp>
      <p:grpSp>
        <p:nvGrpSpPr>
          <p:cNvPr id="20" name="19 Grupo"/>
          <p:cNvGrpSpPr/>
          <p:nvPr/>
        </p:nvGrpSpPr>
        <p:grpSpPr>
          <a:xfrm>
            <a:off x="419100" y="1275793"/>
            <a:ext cx="8260876" cy="4693593"/>
            <a:chOff x="419100" y="1166609"/>
            <a:chExt cx="8260876" cy="4693593"/>
          </a:xfrm>
        </p:grpSpPr>
        <p:sp>
          <p:nvSpPr>
            <p:cNvPr id="13" name="10 CuadroTexto"/>
            <p:cNvSpPr txBox="1">
              <a:spLocks noChangeArrowheads="1"/>
            </p:cNvSpPr>
            <p:nvPr/>
          </p:nvSpPr>
          <p:spPr bwMode="auto">
            <a:xfrm>
              <a:off x="581025" y="2808265"/>
              <a:ext cx="7786688" cy="2308324"/>
            </a:xfrm>
            <a:prstGeom prst="rect">
              <a:avLst/>
            </a:prstGeom>
            <a:noFill/>
            <a:ln w="9525">
              <a:noFill/>
              <a:miter lim="800000"/>
              <a:headEnd/>
              <a:tailEnd/>
            </a:ln>
          </p:spPr>
          <p:txBody>
            <a:bodyPr>
              <a:spAutoFit/>
            </a:bodyPr>
            <a:lstStyle/>
            <a:p>
              <a:pPr algn="just"/>
              <a:endParaRPr lang="es-ES" sz="1600" dirty="0">
                <a:solidFill>
                  <a:srgbClr val="96CE00"/>
                </a:solidFill>
              </a:endParaRPr>
            </a:p>
            <a:p>
              <a:pPr algn="just"/>
              <a:endParaRPr lang="es-ES" sz="1600" dirty="0">
                <a:solidFill>
                  <a:srgbClr val="96CE00"/>
                </a:solidFill>
              </a:endParaRPr>
            </a:p>
            <a:p>
              <a:pPr algn="just"/>
              <a:endParaRPr lang="es-ES" sz="1600" dirty="0">
                <a:solidFill>
                  <a:srgbClr val="96CE00"/>
                </a:solidFill>
              </a:endParaRPr>
            </a:p>
            <a:p>
              <a:pPr algn="just"/>
              <a:endParaRPr lang="es-ES" sz="1600" dirty="0">
                <a:solidFill>
                  <a:srgbClr val="96CE00"/>
                </a:solidFill>
              </a:endParaRPr>
            </a:p>
            <a:p>
              <a:pPr algn="just"/>
              <a:endParaRPr lang="es-ES" sz="1600" dirty="0">
                <a:solidFill>
                  <a:srgbClr val="96CE00"/>
                </a:solidFill>
              </a:endParaRPr>
            </a:p>
            <a:p>
              <a:pPr algn="just"/>
              <a:endParaRPr lang="es-ES" sz="1600" dirty="0">
                <a:solidFill>
                  <a:srgbClr val="96CE00"/>
                </a:solidFill>
              </a:endParaRPr>
            </a:p>
            <a:p>
              <a:pPr algn="just"/>
              <a:endParaRPr lang="es-ES" sz="1600" dirty="0">
                <a:solidFill>
                  <a:srgbClr val="96CE00"/>
                </a:solidFill>
              </a:endParaRPr>
            </a:p>
            <a:p>
              <a:pPr algn="just"/>
              <a:endParaRPr lang="es-ES" sz="1600" dirty="0">
                <a:solidFill>
                  <a:srgbClr val="96CE00"/>
                </a:solidFill>
              </a:endParaRPr>
            </a:p>
            <a:p>
              <a:pPr algn="just"/>
              <a:endParaRPr lang="es-ES" sz="1600" dirty="0">
                <a:solidFill>
                  <a:srgbClr val="96CE00"/>
                </a:solidFill>
              </a:endParaRPr>
            </a:p>
          </p:txBody>
        </p:sp>
        <p:sp>
          <p:nvSpPr>
            <p:cNvPr id="26" name="Text Box 4"/>
            <p:cNvSpPr txBox="1">
              <a:spLocks noChangeArrowheads="1"/>
            </p:cNvSpPr>
            <p:nvPr/>
          </p:nvSpPr>
          <p:spPr bwMode="auto">
            <a:xfrm>
              <a:off x="419100" y="1166609"/>
              <a:ext cx="8260876" cy="4693593"/>
            </a:xfrm>
            <a:prstGeom prst="rect">
              <a:avLst/>
            </a:prstGeom>
            <a:gradFill rotWithShape="0">
              <a:gsLst>
                <a:gs pos="0">
                  <a:schemeClr val="bg1">
                    <a:lumMod val="85000"/>
                  </a:schemeClr>
                </a:gs>
                <a:gs pos="100000">
                  <a:srgbClr val="FFFFFF"/>
                </a:gs>
              </a:gsLst>
              <a:lin ang="5400000" scaled="1"/>
            </a:gradFill>
            <a:ln w="9525">
              <a:solidFill>
                <a:schemeClr val="hlink"/>
              </a:solidFill>
              <a:miter lim="800000"/>
              <a:headEnd/>
              <a:tailEnd/>
            </a:ln>
            <a:effectLst>
              <a:outerShdw dist="89803" dir="2700000" algn="ctr" rotWithShape="0">
                <a:srgbClr val="C0C0C0">
                  <a:alpha val="50000"/>
                </a:srgbClr>
              </a:outerShdw>
            </a:effectLst>
          </p:spPr>
          <p:txBody>
            <a:bodyPr wrap="square">
              <a:spAutoFit/>
            </a:bodyPr>
            <a:lstStyle/>
            <a:p>
              <a:pPr marL="355600" indent="-355600">
                <a:buFont typeface="Wingdings" pitchFamily="2" charset="2"/>
                <a:buChar char="Ø"/>
              </a:pPr>
              <a:r>
                <a:rPr lang="es-ES" sz="1600" dirty="0" smtClean="0">
                  <a:effectLst>
                    <a:outerShdw blurRad="38100" dist="38100" dir="2700000" algn="tl">
                      <a:srgbClr val="FFFFFF"/>
                    </a:outerShdw>
                  </a:effectLst>
                  <a:latin typeface="Arial" pitchFamily="34" charset="0"/>
                </a:rPr>
                <a:t>Artículo 63 Ley 55/1999 -- Disposición adicional única a la Ley 48/1960 de Navegación Aérea -- </a:t>
              </a:r>
              <a:r>
                <a:rPr lang="es-ES" sz="1600" dirty="0" smtClean="0">
                  <a:solidFill>
                    <a:srgbClr val="96CE00"/>
                  </a:solidFill>
                  <a:latin typeface="Arial" pitchFamily="34" charset="0"/>
                </a:rPr>
                <a:t>Reconocimiento de las servidumbres acústicas como “servidumbres legales impuestas en razón de la navegación aérea”.</a:t>
              </a:r>
            </a:p>
            <a:p>
              <a:pPr marL="355600" indent="-355600"/>
              <a:endParaRPr lang="es-ES" sz="1600" dirty="0" smtClean="0">
                <a:solidFill>
                  <a:srgbClr val="96CE00"/>
                </a:solidFill>
                <a:latin typeface="Arial" pitchFamily="34" charset="0"/>
              </a:endParaRPr>
            </a:p>
            <a:p>
              <a:pPr marL="355600" indent="-355600">
                <a:spcBef>
                  <a:spcPts val="600"/>
                </a:spcBef>
                <a:buFont typeface="Wingdings" pitchFamily="2" charset="2"/>
                <a:buChar char="Ø"/>
              </a:pPr>
              <a:r>
                <a:rPr lang="es-ES" sz="1600" dirty="0" smtClean="0">
                  <a:effectLst>
                    <a:outerShdw blurRad="38100" dist="38100" dir="2700000" algn="tl">
                      <a:srgbClr val="FFFFFF"/>
                    </a:outerShdw>
                  </a:effectLst>
                  <a:latin typeface="Arial" pitchFamily="34" charset="0"/>
                </a:rPr>
                <a:t>Artículo 8 RD 1367/2007: </a:t>
              </a:r>
              <a:r>
                <a:rPr lang="es-ES" sz="1600" dirty="0" smtClean="0">
                  <a:solidFill>
                    <a:srgbClr val="96CE00"/>
                  </a:solidFill>
                  <a:latin typeface="Arial" pitchFamily="34" charset="0"/>
                </a:rPr>
                <a:t>Definición criterios técnicos para la elaboración de las zonas de servidumbre acústica.</a:t>
              </a:r>
            </a:p>
            <a:p>
              <a:pPr marL="355600" indent="-355600">
                <a:spcBef>
                  <a:spcPts val="600"/>
                </a:spcBef>
              </a:pPr>
              <a:endParaRPr lang="es-ES" sz="1600" dirty="0" smtClean="0">
                <a:solidFill>
                  <a:srgbClr val="96CE00"/>
                </a:solidFill>
                <a:latin typeface="Arial" pitchFamily="34" charset="0"/>
              </a:endParaRPr>
            </a:p>
            <a:p>
              <a:pPr marL="355600" indent="-355600">
                <a:spcBef>
                  <a:spcPts val="600"/>
                </a:spcBef>
              </a:pPr>
              <a:endParaRPr lang="es-ES" sz="1600" dirty="0" smtClean="0">
                <a:solidFill>
                  <a:srgbClr val="96CE00"/>
                </a:solidFill>
                <a:latin typeface="Arial" pitchFamily="34" charset="0"/>
              </a:endParaRPr>
            </a:p>
            <a:p>
              <a:pPr marL="355600" indent="-355600">
                <a:spcBef>
                  <a:spcPts val="600"/>
                </a:spcBef>
              </a:pPr>
              <a:endParaRPr lang="es-ES" sz="1600" dirty="0" smtClean="0">
                <a:solidFill>
                  <a:srgbClr val="96CE00"/>
                </a:solidFill>
                <a:latin typeface="Arial" pitchFamily="34" charset="0"/>
              </a:endParaRPr>
            </a:p>
            <a:p>
              <a:pPr marL="355600">
                <a:spcBef>
                  <a:spcPts val="600"/>
                </a:spcBef>
              </a:pPr>
              <a:r>
                <a:rPr lang="es-ES" sz="1600" dirty="0" smtClean="0">
                  <a:effectLst>
                    <a:outerShdw blurRad="38100" dist="38100" dir="2700000" algn="tl">
                      <a:srgbClr val="FFFFFF"/>
                    </a:outerShdw>
                  </a:effectLst>
                  <a:latin typeface="Arial" pitchFamily="34" charset="0"/>
                </a:rPr>
                <a:t>Ley 5/2010 (modifica Ley 48/1960)</a:t>
              </a:r>
            </a:p>
            <a:p>
              <a:pPr marL="355600" indent="-355600">
                <a:spcBef>
                  <a:spcPts val="600"/>
                </a:spcBef>
                <a:buFont typeface="Wingdings" pitchFamily="2" charset="2"/>
                <a:buChar char="Ø"/>
              </a:pPr>
              <a:r>
                <a:rPr lang="es-ES" sz="1600" dirty="0" smtClean="0">
                  <a:effectLst>
                    <a:outerShdw blurRad="38100" dist="38100" dir="2700000" algn="tl">
                      <a:srgbClr val="FFFFFF"/>
                    </a:outerShdw>
                  </a:effectLst>
                  <a:latin typeface="Arial" pitchFamily="34" charset="0"/>
                </a:rPr>
                <a:t>Ley 37/2003 del Ruido </a:t>
              </a:r>
            </a:p>
            <a:p>
              <a:pPr marL="355600">
                <a:spcBef>
                  <a:spcPts val="600"/>
                </a:spcBef>
              </a:pPr>
              <a:r>
                <a:rPr lang="es-ES" sz="1600" dirty="0" smtClean="0">
                  <a:effectLst>
                    <a:outerShdw blurRad="38100" dist="38100" dir="2700000" algn="tl">
                      <a:srgbClr val="FFFFFF"/>
                    </a:outerShdw>
                  </a:effectLst>
                  <a:latin typeface="Arial" pitchFamily="34" charset="0"/>
                </a:rPr>
                <a:t>Real Decreto 1367/2007</a:t>
              </a:r>
            </a:p>
            <a:p>
              <a:pPr>
                <a:spcBef>
                  <a:spcPts val="600"/>
                </a:spcBef>
              </a:pPr>
              <a:endParaRPr lang="es-ES" sz="1600" dirty="0" smtClean="0">
                <a:effectLst>
                  <a:outerShdw blurRad="38100" dist="38100" dir="2700000" algn="tl">
                    <a:srgbClr val="FFFFFF"/>
                  </a:outerShdw>
                </a:effectLst>
                <a:latin typeface="Arial" pitchFamily="34" charset="0"/>
              </a:endParaRPr>
            </a:p>
            <a:p>
              <a:pPr algn="ctr">
                <a:spcBef>
                  <a:spcPts val="600"/>
                </a:spcBef>
              </a:pPr>
              <a:endParaRPr lang="es-ES" sz="1200" dirty="0" smtClean="0">
                <a:solidFill>
                  <a:srgbClr val="68CE00"/>
                </a:solidFill>
                <a:latin typeface="Arial" pitchFamily="34" charset="0"/>
              </a:endParaRPr>
            </a:p>
            <a:p>
              <a:pPr algn="ctr">
                <a:spcBef>
                  <a:spcPts val="600"/>
                </a:spcBef>
              </a:pPr>
              <a:endParaRPr lang="es-ES" sz="1200" dirty="0" smtClean="0">
                <a:solidFill>
                  <a:srgbClr val="68CE00"/>
                </a:solidFill>
                <a:latin typeface="Arial" pitchFamily="34" charset="0"/>
              </a:endParaRPr>
            </a:p>
            <a:p>
              <a:pPr algn="ctr">
                <a:spcBef>
                  <a:spcPts val="600"/>
                </a:spcBef>
              </a:pPr>
              <a:r>
                <a:rPr lang="es-ES" sz="1200" dirty="0" smtClean="0">
                  <a:solidFill>
                    <a:srgbClr val="68CE00"/>
                  </a:solidFill>
                  <a:latin typeface="Arial" pitchFamily="34" charset="0"/>
                </a:rPr>
                <a:t>.</a:t>
              </a:r>
            </a:p>
          </p:txBody>
        </p:sp>
        <p:sp>
          <p:nvSpPr>
            <p:cNvPr id="15" name="11 CuadroTexto"/>
            <p:cNvSpPr txBox="1">
              <a:spLocks noChangeArrowheads="1"/>
            </p:cNvSpPr>
            <p:nvPr/>
          </p:nvSpPr>
          <p:spPr bwMode="auto">
            <a:xfrm>
              <a:off x="4376738" y="3316811"/>
              <a:ext cx="4143375" cy="1815882"/>
            </a:xfrm>
            <a:prstGeom prst="rect">
              <a:avLst/>
            </a:prstGeom>
            <a:noFill/>
            <a:ln w="9525">
              <a:noFill/>
              <a:miter lim="800000"/>
              <a:headEnd/>
              <a:tailEnd/>
            </a:ln>
          </p:spPr>
          <p:txBody>
            <a:bodyPr wrap="square" anchor="ctr">
              <a:spAutoFit/>
            </a:bodyPr>
            <a:lstStyle/>
            <a:p>
              <a:pPr algn="just"/>
              <a:r>
                <a:rPr lang="es-ES" sz="1600" dirty="0" smtClean="0">
                  <a:solidFill>
                    <a:srgbClr val="96CE00"/>
                  </a:solidFill>
                </a:rPr>
                <a:t>Delimitación </a:t>
              </a:r>
              <a:r>
                <a:rPr lang="es-ES" sz="1600" dirty="0">
                  <a:solidFill>
                    <a:srgbClr val="96CE00"/>
                  </a:solidFill>
                </a:rPr>
                <a:t>de servidumbres acústicas</a:t>
              </a:r>
              <a:r>
                <a:rPr lang="es-ES" sz="1600" dirty="0">
                  <a:solidFill>
                    <a:srgbClr val="1A2732"/>
                  </a:solidFill>
                </a:rPr>
                <a:t> de los aeropuertos, destinadas a conseguir la compatibilidad del funcionamiento de los mismos con los usos del suelo, actividades, instalaciones implantadas o que puedan implantarse en las zonas de afección del ruido originado por dichos aeropuertos</a:t>
              </a:r>
            </a:p>
          </p:txBody>
        </p:sp>
        <p:sp>
          <p:nvSpPr>
            <p:cNvPr id="16" name="12 Abrir llave"/>
            <p:cNvSpPr>
              <a:spLocks/>
            </p:cNvSpPr>
            <p:nvPr/>
          </p:nvSpPr>
          <p:spPr bwMode="auto">
            <a:xfrm>
              <a:off x="4129374" y="3100118"/>
              <a:ext cx="285750" cy="2286000"/>
            </a:xfrm>
            <a:prstGeom prst="leftBrace">
              <a:avLst>
                <a:gd name="adj1" fmla="val 8333"/>
                <a:gd name="adj2" fmla="val 50000"/>
              </a:avLst>
            </a:prstGeom>
            <a:noFill/>
            <a:ln w="12700" algn="ctr">
              <a:solidFill>
                <a:schemeClr val="tx1"/>
              </a:solidFill>
              <a:round/>
              <a:headEnd/>
              <a:tailEnd/>
            </a:ln>
          </p:spPr>
          <p:txBody>
            <a:bodyPr wrap="none" anchor="ctr"/>
            <a:lstStyle/>
            <a:p>
              <a:endParaRPr lang="es-ES" dirty="0">
                <a:solidFill>
                  <a:srgbClr val="000000"/>
                </a:solidFill>
              </a:endParaRPr>
            </a:p>
          </p:txBody>
        </p:sp>
      </p:grpSp>
      <p:sp>
        <p:nvSpPr>
          <p:cNvPr id="17" name="Marcador de texto 1"/>
          <p:cNvSpPr>
            <a:spLocks noGrp="1"/>
          </p:cNvSpPr>
          <p:nvPr>
            <p:ph type="body" sz="quarter" idx="4294967295"/>
          </p:nvPr>
        </p:nvSpPr>
        <p:spPr>
          <a:xfrm>
            <a:off x="1449704" y="6318645"/>
            <a:ext cx="4333985" cy="144000"/>
          </a:xfrm>
          <a:prstGeom prst="rect">
            <a:avLst/>
          </a:prstGeom>
        </p:spPr>
        <p:txBody>
          <a:bodyPr anchor="ctr" anchorCtr="0"/>
          <a:lstStyle/>
          <a:p>
            <a:pPr>
              <a:buNone/>
            </a:pPr>
            <a:r>
              <a:rPr lang="es-ES" sz="800" b="1" dirty="0" smtClean="0">
                <a:solidFill>
                  <a:srgbClr val="1A2732"/>
                </a:solidFill>
                <a:latin typeface="Arial" pitchFamily="34" charset="0"/>
                <a:cs typeface="Arial" pitchFamily="34" charset="0"/>
              </a:rPr>
              <a:t>Dirección de Planificación y Medio Ambiente. </a:t>
            </a:r>
            <a:r>
              <a:rPr lang="es-ES" sz="800" dirty="0" smtClean="0">
                <a:solidFill>
                  <a:srgbClr val="1A2732"/>
                </a:solidFill>
                <a:latin typeface="Arial" pitchFamily="34" charset="0"/>
                <a:cs typeface="Arial" pitchFamily="34" charset="0"/>
              </a:rPr>
              <a:t>División de Mediación Ambiental</a:t>
            </a:r>
          </a:p>
        </p:txBody>
      </p:sp>
      <p:sp>
        <p:nvSpPr>
          <p:cNvPr id="19" name="Título 1"/>
          <p:cNvSpPr>
            <a:spLocks noGrp="1"/>
          </p:cNvSpPr>
          <p:nvPr>
            <p:ph type="title"/>
          </p:nvPr>
        </p:nvSpPr>
        <p:spPr>
          <a:xfrm>
            <a:off x="580854" y="410983"/>
            <a:ext cx="2638596" cy="92333"/>
          </a:xfrm>
        </p:spPr>
        <p:txBody>
          <a:bodyPr/>
          <a:lstStyle/>
          <a:p>
            <a:r>
              <a:rPr lang="es-ES" dirty="0" smtClean="0"/>
              <a:t>APLICACIÓN DE LA DIRECTIVA 2002/49/CE. JORNADAS CEDEX</a:t>
            </a:r>
            <a:endParaRPr lang="es-ES" dirty="0"/>
          </a:p>
        </p:txBody>
      </p:sp>
    </p:spTree>
    <p:extLst>
      <p:ext uri="{BB962C8B-B14F-4D97-AF65-F5344CB8AC3E}">
        <p14:creationId xmlns:p14="http://schemas.microsoft.com/office/powerpoint/2010/main" xmlns="" val="38860360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p:cNvSpPr txBox="1">
            <a:spLocks noChangeArrowheads="1"/>
          </p:cNvSpPr>
          <p:nvPr/>
        </p:nvSpPr>
        <p:spPr bwMode="auto">
          <a:xfrm>
            <a:off x="457200" y="1198174"/>
            <a:ext cx="8404412" cy="3046988"/>
          </a:xfrm>
          <a:prstGeom prst="rect">
            <a:avLst/>
          </a:prstGeom>
          <a:noFill/>
          <a:ln w="9525">
            <a:noFill/>
            <a:miter lim="800000"/>
            <a:headEnd/>
            <a:tailEnd/>
          </a:ln>
          <a:effectLst/>
        </p:spPr>
        <p:txBody>
          <a:bodyPr wrap="square">
            <a:spAutoFit/>
          </a:bodyPr>
          <a:lstStyle/>
          <a:p>
            <a:pPr algn="just"/>
            <a:r>
              <a:rPr lang="es-ES" sz="1600" dirty="0" smtClean="0">
                <a:solidFill>
                  <a:srgbClr val="000000"/>
                </a:solidFill>
                <a:latin typeface="Arial" pitchFamily="34" charset="0"/>
                <a:cs typeface="Arial" pitchFamily="34" charset="0"/>
              </a:rPr>
              <a:t>Las </a:t>
            </a:r>
            <a:r>
              <a:rPr lang="es-ES" sz="1600" dirty="0" smtClean="0">
                <a:solidFill>
                  <a:srgbClr val="96CE00"/>
                </a:solidFill>
                <a:latin typeface="Arial" pitchFamily="34" charset="0"/>
                <a:cs typeface="Arial" pitchFamily="34" charset="0"/>
              </a:rPr>
              <a:t>Servidumbres Acústicas </a:t>
            </a:r>
            <a:r>
              <a:rPr lang="es-ES" sz="1600" dirty="0" smtClean="0">
                <a:latin typeface="Arial" pitchFamily="34" charset="0"/>
                <a:cs typeface="Arial" pitchFamily="34" charset="0"/>
              </a:rPr>
              <a:t>aprobadas actualmente </a:t>
            </a:r>
            <a:r>
              <a:rPr lang="es-ES" sz="1600" dirty="0" smtClean="0">
                <a:solidFill>
                  <a:srgbClr val="000000"/>
                </a:solidFill>
                <a:latin typeface="Arial" pitchFamily="34" charset="0"/>
                <a:cs typeface="Arial" pitchFamily="34" charset="0"/>
              </a:rPr>
              <a:t>se corresponde a los aeropuertos A.S. Madrid-Barajas, Barcelona-El Prat y Palma de Mallorca. Dichas Servidumbres y sus correspondientes Planes de Acción asociados fueron aprobadas mediante los siguiente Reales Decretos: </a:t>
            </a:r>
          </a:p>
          <a:p>
            <a:pPr algn="just"/>
            <a:endParaRPr lang="es-ES" sz="1600" dirty="0" smtClean="0">
              <a:solidFill>
                <a:srgbClr val="000000"/>
              </a:solidFill>
              <a:latin typeface="Arial" pitchFamily="34" charset="0"/>
              <a:cs typeface="Arial" pitchFamily="34" charset="0"/>
            </a:endParaRPr>
          </a:p>
          <a:p>
            <a:pPr algn="just"/>
            <a:endParaRPr lang="es-ES" sz="1600" dirty="0" smtClean="0">
              <a:solidFill>
                <a:srgbClr val="000000"/>
              </a:solidFill>
              <a:latin typeface="Arial" pitchFamily="34" charset="0"/>
              <a:cs typeface="Arial" pitchFamily="34" charset="0"/>
            </a:endParaRPr>
          </a:p>
          <a:p>
            <a:pPr algn="just"/>
            <a:endParaRPr lang="es-ES" sz="1600" dirty="0" smtClean="0">
              <a:solidFill>
                <a:srgbClr val="000000"/>
              </a:solidFill>
              <a:latin typeface="Arial" pitchFamily="34" charset="0"/>
              <a:cs typeface="Arial" pitchFamily="34" charset="0"/>
            </a:endParaRPr>
          </a:p>
          <a:p>
            <a:pPr algn="just"/>
            <a:endParaRPr lang="es-ES" sz="1600" dirty="0" smtClean="0">
              <a:solidFill>
                <a:srgbClr val="000000"/>
              </a:solidFill>
              <a:latin typeface="Arial" pitchFamily="34" charset="0"/>
              <a:cs typeface="Arial" pitchFamily="34" charset="0"/>
            </a:endParaRPr>
          </a:p>
          <a:p>
            <a:pPr algn="just"/>
            <a:endParaRPr lang="es-ES" sz="1600" dirty="0" smtClean="0">
              <a:solidFill>
                <a:srgbClr val="000000"/>
              </a:solidFill>
              <a:latin typeface="Arial" pitchFamily="34" charset="0"/>
              <a:cs typeface="Arial" pitchFamily="34" charset="0"/>
            </a:endParaRPr>
          </a:p>
          <a:p>
            <a:pPr algn="just"/>
            <a:r>
              <a:rPr lang="es-ES" sz="1600" dirty="0" smtClean="0">
                <a:solidFill>
                  <a:srgbClr val="1A2732"/>
                </a:solidFill>
                <a:latin typeface="Arial" pitchFamily="34" charset="0"/>
                <a:cs typeface="Arial" pitchFamily="34" charset="0"/>
              </a:rPr>
              <a:t>Aena, tras el procedimiento de información pública, tramita la delimitación de servidumbres acústicas para los aeropuertos de Bilbao, Ibiza, Málaga-Costa del Sol, Sevilla y Valencia, así como de sus correspondientes Planes de Acción. </a:t>
            </a:r>
          </a:p>
        </p:txBody>
      </p:sp>
      <p:pic>
        <p:nvPicPr>
          <p:cNvPr id="1028" name="Picture 4"/>
          <p:cNvPicPr>
            <a:picLocks noChangeAspect="1" noChangeArrowheads="1"/>
          </p:cNvPicPr>
          <p:nvPr/>
        </p:nvPicPr>
        <p:blipFill>
          <a:blip r:embed="rId2"/>
          <a:srcRect/>
          <a:stretch>
            <a:fillRect/>
          </a:stretch>
        </p:blipFill>
        <p:spPr bwMode="auto">
          <a:xfrm>
            <a:off x="6140549" y="4512122"/>
            <a:ext cx="2579169" cy="1485900"/>
          </a:xfrm>
          <a:prstGeom prst="rect">
            <a:avLst/>
          </a:prstGeom>
          <a:gradFill>
            <a:gsLst>
              <a:gs pos="0">
                <a:schemeClr val="bg1">
                  <a:lumMod val="75000"/>
                </a:schemeClr>
              </a:gs>
              <a:gs pos="50000">
                <a:schemeClr val="bg1"/>
              </a:gs>
              <a:gs pos="100000">
                <a:schemeClr val="accent1">
                  <a:tint val="23500"/>
                  <a:satMod val="160000"/>
                </a:schemeClr>
              </a:gs>
            </a:gsLst>
            <a:lin ang="5400000" scaled="0"/>
          </a:gradFill>
          <a:ln w="9525">
            <a:solidFill>
              <a:schemeClr val="hlink"/>
            </a:solidFill>
            <a:miter lim="800000"/>
            <a:headEnd/>
            <a:tailEnd/>
          </a:ln>
          <a:effectLst>
            <a:outerShdw dist="89803" dir="2700000" algn="ctr" rotWithShape="0">
              <a:srgbClr val="C0C0C0">
                <a:alpha val="50000"/>
              </a:srgbClr>
            </a:outerShdw>
          </a:effectLst>
        </p:spPr>
      </p:pic>
      <p:sp>
        <p:nvSpPr>
          <p:cNvPr id="5" name="Marcador de fecha 4"/>
          <p:cNvSpPr>
            <a:spLocks noGrp="1"/>
          </p:cNvSpPr>
          <p:nvPr>
            <p:ph type="dt" sz="half" idx="15"/>
          </p:nvPr>
        </p:nvSpPr>
        <p:spPr>
          <a:xfrm>
            <a:off x="845916" y="6347695"/>
            <a:ext cx="614083" cy="105010"/>
          </a:xfrm>
        </p:spPr>
        <p:txBody>
          <a:bodyPr/>
          <a:lstStyle/>
          <a:p>
            <a:fld id="{13AA137D-DEA8-C446-91E1-52B049B7B1CA}" type="datetime1">
              <a:rPr lang="es-ES" smtClean="0"/>
              <a:pPr/>
              <a:t>26/11/2014</a:t>
            </a:fld>
            <a:endParaRPr lang="es-ES" dirty="0"/>
          </a:p>
        </p:txBody>
      </p:sp>
      <p:sp>
        <p:nvSpPr>
          <p:cNvPr id="6" name="Marcador de número de diapositiva 5"/>
          <p:cNvSpPr>
            <a:spLocks noGrp="1"/>
          </p:cNvSpPr>
          <p:nvPr>
            <p:ph type="sldNum" sz="quarter" idx="16"/>
          </p:nvPr>
        </p:nvSpPr>
        <p:spPr>
          <a:xfrm>
            <a:off x="580865" y="6347696"/>
            <a:ext cx="225585" cy="103904"/>
          </a:xfrm>
        </p:spPr>
        <p:txBody>
          <a:bodyPr/>
          <a:lstStyle/>
          <a:p>
            <a:fld id="{344E222A-A7EF-CA4E-8F6D-9B62E39074A2}" type="slidenum">
              <a:rPr lang="es-ES" smtClean="0"/>
              <a:pPr/>
              <a:t>6</a:t>
            </a:fld>
            <a:endParaRPr lang="es-ES" dirty="0"/>
          </a:p>
        </p:txBody>
      </p:sp>
      <p:sp>
        <p:nvSpPr>
          <p:cNvPr id="8" name="Marcador de texto 3"/>
          <p:cNvSpPr>
            <a:spLocks noGrp="1"/>
          </p:cNvSpPr>
          <p:nvPr>
            <p:ph type="body" sz="quarter" idx="13"/>
          </p:nvPr>
        </p:nvSpPr>
        <p:spPr>
          <a:xfrm>
            <a:off x="568329" y="832468"/>
            <a:ext cx="8372475" cy="334141"/>
          </a:xfrm>
        </p:spPr>
        <p:txBody>
          <a:bodyPr/>
          <a:lstStyle/>
          <a:p>
            <a:r>
              <a:rPr lang="es-ES" dirty="0" smtClean="0"/>
              <a:t>1.3. Aeropuertos. Situación Actual.</a:t>
            </a:r>
            <a:endParaRPr lang="es-ES" dirty="0"/>
          </a:p>
        </p:txBody>
      </p:sp>
      <p:sp>
        <p:nvSpPr>
          <p:cNvPr id="17" name="Marcador de texto 1"/>
          <p:cNvSpPr>
            <a:spLocks noGrp="1"/>
          </p:cNvSpPr>
          <p:nvPr>
            <p:ph type="body" sz="quarter" idx="4294967295"/>
          </p:nvPr>
        </p:nvSpPr>
        <p:spPr>
          <a:xfrm>
            <a:off x="1449704" y="6318645"/>
            <a:ext cx="4333985" cy="144000"/>
          </a:xfrm>
          <a:prstGeom prst="rect">
            <a:avLst/>
          </a:prstGeom>
        </p:spPr>
        <p:txBody>
          <a:bodyPr anchor="ctr" anchorCtr="0"/>
          <a:lstStyle/>
          <a:p>
            <a:pPr>
              <a:buNone/>
            </a:pPr>
            <a:r>
              <a:rPr lang="es-ES" sz="800" b="1" dirty="0" smtClean="0">
                <a:solidFill>
                  <a:srgbClr val="1A2732"/>
                </a:solidFill>
                <a:latin typeface="Arial" pitchFamily="34" charset="0"/>
                <a:cs typeface="Arial" pitchFamily="34" charset="0"/>
              </a:rPr>
              <a:t>Dirección de Planificación y Medio Ambiente. </a:t>
            </a:r>
            <a:r>
              <a:rPr lang="es-ES" sz="800" dirty="0" smtClean="0">
                <a:solidFill>
                  <a:srgbClr val="1A2732"/>
                </a:solidFill>
                <a:latin typeface="Arial" pitchFamily="34" charset="0"/>
                <a:cs typeface="Arial" pitchFamily="34" charset="0"/>
              </a:rPr>
              <a:t>División de Mediación Ambiental</a:t>
            </a:r>
          </a:p>
        </p:txBody>
      </p:sp>
      <p:sp>
        <p:nvSpPr>
          <p:cNvPr id="19" name="Título 1"/>
          <p:cNvSpPr>
            <a:spLocks noGrp="1"/>
          </p:cNvSpPr>
          <p:nvPr>
            <p:ph type="title"/>
          </p:nvPr>
        </p:nvSpPr>
        <p:spPr>
          <a:xfrm>
            <a:off x="580854" y="410983"/>
            <a:ext cx="2638596" cy="92333"/>
          </a:xfrm>
        </p:spPr>
        <p:txBody>
          <a:bodyPr/>
          <a:lstStyle/>
          <a:p>
            <a:r>
              <a:rPr lang="es-ES" dirty="0" smtClean="0"/>
              <a:t>APLICACIÓN DE LA DIRECTIVA 2002/49/CE. JORNADAS CEDEX</a:t>
            </a:r>
            <a:endParaRPr lang="es-ES" dirty="0"/>
          </a:p>
        </p:txBody>
      </p:sp>
      <p:pic>
        <p:nvPicPr>
          <p:cNvPr id="14" name="13 Imagen" descr="CORRECCION ERRORES RD 769-2012 2.jpg"/>
          <p:cNvPicPr>
            <a:picLocks noChangeAspect="1"/>
          </p:cNvPicPr>
          <p:nvPr/>
        </p:nvPicPr>
        <p:blipFill>
          <a:blip r:embed="rId3"/>
          <a:srcRect l="23434" t="16433" r="11869" b="7661"/>
          <a:stretch>
            <a:fillRect/>
          </a:stretch>
        </p:blipFill>
        <p:spPr>
          <a:xfrm rot="5400000">
            <a:off x="1045933" y="4016042"/>
            <a:ext cx="1448490" cy="2403698"/>
          </a:xfrm>
          <a:prstGeom prst="rect">
            <a:avLst/>
          </a:prstGeom>
          <a:gradFill>
            <a:gsLst>
              <a:gs pos="0">
                <a:schemeClr val="bg1">
                  <a:lumMod val="75000"/>
                </a:schemeClr>
              </a:gs>
              <a:gs pos="50000">
                <a:schemeClr val="bg1"/>
              </a:gs>
              <a:gs pos="100000">
                <a:schemeClr val="accent1">
                  <a:tint val="23500"/>
                  <a:satMod val="160000"/>
                </a:schemeClr>
              </a:gs>
            </a:gsLst>
            <a:lin ang="5400000" scaled="0"/>
          </a:gradFill>
          <a:ln w="9525">
            <a:solidFill>
              <a:schemeClr val="hlink"/>
            </a:solidFill>
            <a:miter lim="800000"/>
            <a:headEnd/>
            <a:tailEnd/>
          </a:ln>
          <a:effectLst>
            <a:outerShdw dist="89803" dir="2700000" algn="ctr" rotWithShape="0">
              <a:srgbClr val="C0C0C0">
                <a:alpha val="50000"/>
              </a:srgbClr>
            </a:outerShdw>
          </a:effectLst>
        </p:spPr>
      </p:pic>
      <p:pic>
        <p:nvPicPr>
          <p:cNvPr id="23" name="Picture 8"/>
          <p:cNvPicPr>
            <a:picLocks noChangeAspect="1" noChangeArrowheads="1"/>
          </p:cNvPicPr>
          <p:nvPr/>
        </p:nvPicPr>
        <p:blipFill>
          <a:blip r:embed="rId4"/>
          <a:srcRect l="1494" t="13936" r="1419" b="2658"/>
          <a:stretch>
            <a:fillRect/>
          </a:stretch>
        </p:blipFill>
        <p:spPr bwMode="auto">
          <a:xfrm>
            <a:off x="7838759" y="5773779"/>
            <a:ext cx="865193" cy="168357"/>
          </a:xfrm>
          <a:prstGeom prst="rect">
            <a:avLst/>
          </a:prstGeom>
          <a:noFill/>
          <a:ln w="9525">
            <a:noFill/>
            <a:miter lim="800000"/>
            <a:headEnd/>
            <a:tailEnd/>
          </a:ln>
          <a:effectLst/>
        </p:spPr>
      </p:pic>
      <p:pic>
        <p:nvPicPr>
          <p:cNvPr id="1030" name="Picture 6"/>
          <p:cNvPicPr>
            <a:picLocks noChangeAspect="1" noChangeArrowheads="1"/>
          </p:cNvPicPr>
          <p:nvPr/>
        </p:nvPicPr>
        <p:blipFill>
          <a:blip r:embed="rId5"/>
          <a:srcRect/>
          <a:stretch>
            <a:fillRect/>
          </a:stretch>
        </p:blipFill>
        <p:spPr bwMode="auto">
          <a:xfrm>
            <a:off x="3383389" y="4502924"/>
            <a:ext cx="2400300" cy="1447800"/>
          </a:xfrm>
          <a:prstGeom prst="rect">
            <a:avLst/>
          </a:prstGeom>
          <a:gradFill>
            <a:gsLst>
              <a:gs pos="0">
                <a:schemeClr val="bg1">
                  <a:lumMod val="75000"/>
                </a:schemeClr>
              </a:gs>
              <a:gs pos="50000">
                <a:schemeClr val="bg1"/>
              </a:gs>
              <a:gs pos="100000">
                <a:schemeClr val="accent1">
                  <a:tint val="23500"/>
                  <a:satMod val="160000"/>
                </a:schemeClr>
              </a:gs>
            </a:gsLst>
            <a:lin ang="5400000" scaled="0"/>
          </a:gradFill>
          <a:ln w="9525">
            <a:solidFill>
              <a:schemeClr val="hlink"/>
            </a:solidFill>
            <a:miter lim="800000"/>
            <a:headEnd/>
            <a:tailEnd/>
          </a:ln>
          <a:effectLst>
            <a:outerShdw dist="89803" dir="2700000" algn="ctr" rotWithShape="0">
              <a:srgbClr val="C0C0C0">
                <a:alpha val="50000"/>
              </a:srgbClr>
            </a:outerShdw>
          </a:effectLst>
        </p:spPr>
      </p:pic>
      <p:sp>
        <p:nvSpPr>
          <p:cNvPr id="15" name="Text Box 4"/>
          <p:cNvSpPr txBox="1">
            <a:spLocks noChangeArrowheads="1"/>
          </p:cNvSpPr>
          <p:nvPr/>
        </p:nvSpPr>
        <p:spPr bwMode="auto">
          <a:xfrm>
            <a:off x="458842" y="2442686"/>
            <a:ext cx="8260876" cy="738664"/>
          </a:xfrm>
          <a:prstGeom prst="rect">
            <a:avLst/>
          </a:prstGeom>
          <a:gradFill rotWithShape="0">
            <a:gsLst>
              <a:gs pos="0">
                <a:schemeClr val="bg1">
                  <a:lumMod val="85000"/>
                </a:schemeClr>
              </a:gs>
              <a:gs pos="100000">
                <a:srgbClr val="FFFFFF"/>
              </a:gs>
            </a:gsLst>
            <a:lin ang="5400000" scaled="1"/>
          </a:gradFill>
          <a:ln w="9525">
            <a:solidFill>
              <a:schemeClr val="hlink"/>
            </a:solidFill>
            <a:miter lim="800000"/>
            <a:headEnd/>
            <a:tailEnd/>
          </a:ln>
          <a:effectLst>
            <a:outerShdw dist="89803" dir="2700000" algn="ctr" rotWithShape="0">
              <a:srgbClr val="C0C0C0">
                <a:alpha val="50000"/>
              </a:srgbClr>
            </a:outerShdw>
          </a:effectLst>
        </p:spPr>
        <p:txBody>
          <a:bodyPr wrap="square">
            <a:spAutoFit/>
          </a:bodyPr>
          <a:lstStyle/>
          <a:p>
            <a:pPr marL="268288" indent="-268288" algn="just">
              <a:buFont typeface="Wingdings" pitchFamily="2" charset="2"/>
              <a:buChar char="Ø"/>
            </a:pPr>
            <a:r>
              <a:rPr lang="es-ES" sz="1400" dirty="0" smtClean="0">
                <a:solidFill>
                  <a:srgbClr val="1A2732"/>
                </a:solidFill>
                <a:latin typeface="Arial" pitchFamily="34" charset="0"/>
                <a:cs typeface="Arial" pitchFamily="34" charset="0"/>
              </a:rPr>
              <a:t>Barcelona-El Prat (R.D. 1002/2011, de 8 de julio, BOE de 21 de julio de 2011).</a:t>
            </a:r>
          </a:p>
          <a:p>
            <a:pPr marL="268288" indent="-268288" algn="just">
              <a:buFont typeface="Wingdings" pitchFamily="2" charset="2"/>
              <a:buChar char="Ø"/>
            </a:pPr>
            <a:r>
              <a:rPr lang="es-ES" sz="1400" dirty="0" smtClean="0">
                <a:solidFill>
                  <a:srgbClr val="1A2732"/>
                </a:solidFill>
                <a:latin typeface="Arial" pitchFamily="34" charset="0"/>
                <a:cs typeface="Arial" pitchFamily="34" charset="0"/>
              </a:rPr>
              <a:t>Adolfo Suárez Madrid-Barajas (R.D. 1003/2011, de 8 de julio, BOE de 21 de julio de 2011) </a:t>
            </a:r>
          </a:p>
          <a:p>
            <a:pPr marL="268288" indent="-268288" algn="just">
              <a:buFont typeface="Wingdings" pitchFamily="2" charset="2"/>
              <a:buChar char="Ø"/>
            </a:pPr>
            <a:r>
              <a:rPr lang="es-ES" sz="1400" dirty="0" smtClean="0">
                <a:solidFill>
                  <a:srgbClr val="1A2732"/>
                </a:solidFill>
                <a:latin typeface="Arial" pitchFamily="34" charset="0"/>
                <a:cs typeface="Arial" pitchFamily="34" charset="0"/>
              </a:rPr>
              <a:t>Palma de Mallorca (Corrección de errores del R.D. 769/2012, de 27 de abril de 2012).</a:t>
            </a:r>
          </a:p>
        </p:txBody>
      </p:sp>
    </p:spTree>
    <p:extLst>
      <p:ext uri="{BB962C8B-B14F-4D97-AF65-F5344CB8AC3E}">
        <p14:creationId xmlns:p14="http://schemas.microsoft.com/office/powerpoint/2010/main" xmlns="" val="38860360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fecha 5"/>
          <p:cNvSpPr>
            <a:spLocks noGrp="1"/>
          </p:cNvSpPr>
          <p:nvPr>
            <p:ph type="dt" sz="half" idx="16"/>
          </p:nvPr>
        </p:nvSpPr>
        <p:spPr/>
        <p:txBody>
          <a:bodyPr/>
          <a:lstStyle/>
          <a:p>
            <a:fld id="{13AA137D-DEA8-C446-91E1-52B049B7B1CA}" type="datetime1">
              <a:rPr lang="es-ES" smtClean="0"/>
              <a:pPr/>
              <a:t>26/11/2014</a:t>
            </a:fld>
            <a:endParaRPr lang="es-ES" dirty="0"/>
          </a:p>
        </p:txBody>
      </p:sp>
      <p:sp>
        <p:nvSpPr>
          <p:cNvPr id="7" name="Marcador de número de diapositiva 6"/>
          <p:cNvSpPr>
            <a:spLocks noGrp="1"/>
          </p:cNvSpPr>
          <p:nvPr>
            <p:ph type="sldNum" sz="quarter" idx="17"/>
          </p:nvPr>
        </p:nvSpPr>
        <p:spPr/>
        <p:txBody>
          <a:bodyPr/>
          <a:lstStyle/>
          <a:p>
            <a:fld id="{344E222A-A7EF-CA4E-8F6D-9B62E39074A2}" type="slidenum">
              <a:rPr lang="es-ES" smtClean="0"/>
              <a:pPr/>
              <a:t>7</a:t>
            </a:fld>
            <a:endParaRPr lang="es-ES" dirty="0"/>
          </a:p>
        </p:txBody>
      </p:sp>
      <p:sp>
        <p:nvSpPr>
          <p:cNvPr id="12" name="Marcador de texto 3"/>
          <p:cNvSpPr>
            <a:spLocks noGrp="1"/>
          </p:cNvSpPr>
          <p:nvPr>
            <p:ph type="body" sz="quarter" idx="13"/>
          </p:nvPr>
        </p:nvSpPr>
        <p:spPr>
          <a:xfrm>
            <a:off x="568329" y="832468"/>
            <a:ext cx="4184424" cy="334141"/>
          </a:xfrm>
        </p:spPr>
        <p:txBody>
          <a:bodyPr/>
          <a:lstStyle/>
          <a:p>
            <a:r>
              <a:rPr lang="es-ES" sz="2000" dirty="0" smtClean="0">
                <a:latin typeface="Arial" pitchFamily="34" charset="0"/>
                <a:cs typeface="Arial" pitchFamily="34" charset="0"/>
              </a:rPr>
              <a:t>2. ENFOQUE EQUILIBRADO</a:t>
            </a:r>
            <a:endParaRPr lang="es-ES" sz="2000" dirty="0">
              <a:latin typeface="Arial" pitchFamily="34" charset="0"/>
              <a:cs typeface="Arial" pitchFamily="34" charset="0"/>
            </a:endParaRPr>
          </a:p>
        </p:txBody>
      </p:sp>
      <p:sp>
        <p:nvSpPr>
          <p:cNvPr id="9" name="7 Título"/>
          <p:cNvSpPr>
            <a:spLocks noGrp="1"/>
          </p:cNvSpPr>
          <p:nvPr>
            <p:ph type="title"/>
          </p:nvPr>
        </p:nvSpPr>
        <p:spPr>
          <a:xfrm>
            <a:off x="580854" y="410983"/>
            <a:ext cx="2638596" cy="92333"/>
          </a:xfrm>
        </p:spPr>
        <p:txBody>
          <a:bodyPr/>
          <a:lstStyle/>
          <a:p>
            <a:r>
              <a:rPr lang="es-ES" dirty="0" smtClean="0">
                <a:solidFill>
                  <a:srgbClr val="000000"/>
                </a:solidFill>
              </a:rPr>
              <a:t>APLICACIÓN DE LA DIRECTIVA 2002/49/CE. JORNADAS CEDEX</a:t>
            </a:r>
            <a:endParaRPr lang="es-ES" dirty="0">
              <a:solidFill>
                <a:srgbClr val="000000"/>
              </a:solidFill>
            </a:endParaRPr>
          </a:p>
        </p:txBody>
      </p:sp>
      <p:sp>
        <p:nvSpPr>
          <p:cNvPr id="11" name="Marcador de texto 1"/>
          <p:cNvSpPr>
            <a:spLocks noGrp="1"/>
          </p:cNvSpPr>
          <p:nvPr>
            <p:ph type="body" sz="quarter" idx="4294967295"/>
          </p:nvPr>
        </p:nvSpPr>
        <p:spPr>
          <a:xfrm>
            <a:off x="1449704" y="6318645"/>
            <a:ext cx="4333985" cy="144000"/>
          </a:xfrm>
          <a:prstGeom prst="rect">
            <a:avLst/>
          </a:prstGeom>
        </p:spPr>
        <p:txBody>
          <a:bodyPr anchor="ctr" anchorCtr="0"/>
          <a:lstStyle/>
          <a:p>
            <a:pPr>
              <a:buNone/>
            </a:pPr>
            <a:r>
              <a:rPr lang="es-ES" sz="800" b="1" dirty="0" smtClean="0">
                <a:solidFill>
                  <a:srgbClr val="1A2732"/>
                </a:solidFill>
                <a:latin typeface="Arial" pitchFamily="34" charset="0"/>
                <a:cs typeface="Arial" pitchFamily="34" charset="0"/>
              </a:rPr>
              <a:t>Dirección de Planificación y Medio Ambiente. </a:t>
            </a:r>
            <a:r>
              <a:rPr lang="es-ES" sz="800" dirty="0" smtClean="0">
                <a:solidFill>
                  <a:srgbClr val="1A2732"/>
                </a:solidFill>
                <a:latin typeface="Arial" pitchFamily="34" charset="0"/>
                <a:cs typeface="Arial" pitchFamily="34" charset="0"/>
              </a:rPr>
              <a:t>División de Mediación Ambiental</a:t>
            </a:r>
          </a:p>
        </p:txBody>
      </p:sp>
    </p:spTree>
    <p:extLst>
      <p:ext uri="{BB962C8B-B14F-4D97-AF65-F5344CB8AC3E}">
        <p14:creationId xmlns:p14="http://schemas.microsoft.com/office/powerpoint/2010/main" xmlns="" val="14816015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fecha 4"/>
          <p:cNvSpPr>
            <a:spLocks noGrp="1"/>
          </p:cNvSpPr>
          <p:nvPr>
            <p:ph type="dt" sz="half" idx="15"/>
          </p:nvPr>
        </p:nvSpPr>
        <p:spPr>
          <a:xfrm>
            <a:off x="845916" y="6347695"/>
            <a:ext cx="614083" cy="105010"/>
          </a:xfrm>
        </p:spPr>
        <p:txBody>
          <a:bodyPr/>
          <a:lstStyle/>
          <a:p>
            <a:fld id="{13AA137D-DEA8-C446-91E1-52B049B7B1CA}" type="datetime1">
              <a:rPr lang="es-ES" smtClean="0"/>
              <a:pPr/>
              <a:t>26/11/2014</a:t>
            </a:fld>
            <a:endParaRPr lang="es-ES" dirty="0"/>
          </a:p>
        </p:txBody>
      </p:sp>
      <p:sp>
        <p:nvSpPr>
          <p:cNvPr id="6" name="Marcador de número de diapositiva 5"/>
          <p:cNvSpPr>
            <a:spLocks noGrp="1"/>
          </p:cNvSpPr>
          <p:nvPr>
            <p:ph type="sldNum" sz="quarter" idx="16"/>
          </p:nvPr>
        </p:nvSpPr>
        <p:spPr>
          <a:xfrm>
            <a:off x="580865" y="6347696"/>
            <a:ext cx="225585" cy="103904"/>
          </a:xfrm>
        </p:spPr>
        <p:txBody>
          <a:bodyPr/>
          <a:lstStyle/>
          <a:p>
            <a:fld id="{344E222A-A7EF-CA4E-8F6D-9B62E39074A2}" type="slidenum">
              <a:rPr lang="es-ES" smtClean="0"/>
              <a:pPr/>
              <a:t>8</a:t>
            </a:fld>
            <a:endParaRPr lang="es-ES" dirty="0"/>
          </a:p>
        </p:txBody>
      </p:sp>
      <p:sp>
        <p:nvSpPr>
          <p:cNvPr id="8" name="Marcador de texto 3"/>
          <p:cNvSpPr>
            <a:spLocks noGrp="1"/>
          </p:cNvSpPr>
          <p:nvPr>
            <p:ph type="body" sz="quarter" idx="13"/>
          </p:nvPr>
        </p:nvSpPr>
        <p:spPr>
          <a:xfrm>
            <a:off x="568329" y="832468"/>
            <a:ext cx="8372475" cy="334141"/>
          </a:xfrm>
        </p:spPr>
        <p:txBody>
          <a:bodyPr/>
          <a:lstStyle/>
          <a:p>
            <a:r>
              <a:rPr lang="es-ES" dirty="0" smtClean="0"/>
              <a:t>2.1. Definición e implementación.</a:t>
            </a:r>
            <a:endParaRPr lang="es-ES" dirty="0"/>
          </a:p>
        </p:txBody>
      </p:sp>
      <p:sp>
        <p:nvSpPr>
          <p:cNvPr id="17" name="Marcador de texto 1"/>
          <p:cNvSpPr>
            <a:spLocks noGrp="1"/>
          </p:cNvSpPr>
          <p:nvPr>
            <p:ph type="body" sz="quarter" idx="4294967295"/>
          </p:nvPr>
        </p:nvSpPr>
        <p:spPr>
          <a:xfrm>
            <a:off x="1449704" y="6318645"/>
            <a:ext cx="4333985" cy="144000"/>
          </a:xfrm>
          <a:prstGeom prst="rect">
            <a:avLst/>
          </a:prstGeom>
        </p:spPr>
        <p:txBody>
          <a:bodyPr anchor="ctr" anchorCtr="0"/>
          <a:lstStyle/>
          <a:p>
            <a:pPr>
              <a:buNone/>
            </a:pPr>
            <a:r>
              <a:rPr lang="es-ES" sz="800" b="1" dirty="0" smtClean="0">
                <a:solidFill>
                  <a:srgbClr val="1A2732"/>
                </a:solidFill>
                <a:latin typeface="Arial" pitchFamily="34" charset="0"/>
                <a:cs typeface="Arial" pitchFamily="34" charset="0"/>
              </a:rPr>
              <a:t>Dirección de Planificación y Medio Ambiente. </a:t>
            </a:r>
            <a:r>
              <a:rPr lang="es-ES" sz="800" dirty="0" smtClean="0">
                <a:solidFill>
                  <a:srgbClr val="1A2732"/>
                </a:solidFill>
                <a:latin typeface="Arial" pitchFamily="34" charset="0"/>
                <a:cs typeface="Arial" pitchFamily="34" charset="0"/>
              </a:rPr>
              <a:t>División de Mediación Ambiental</a:t>
            </a:r>
          </a:p>
        </p:txBody>
      </p:sp>
      <p:sp>
        <p:nvSpPr>
          <p:cNvPr id="19" name="Título 1"/>
          <p:cNvSpPr>
            <a:spLocks noGrp="1"/>
          </p:cNvSpPr>
          <p:nvPr>
            <p:ph type="title"/>
          </p:nvPr>
        </p:nvSpPr>
        <p:spPr>
          <a:xfrm>
            <a:off x="580854" y="410983"/>
            <a:ext cx="2638596" cy="92333"/>
          </a:xfrm>
        </p:spPr>
        <p:txBody>
          <a:bodyPr/>
          <a:lstStyle/>
          <a:p>
            <a:r>
              <a:rPr lang="es-ES" dirty="0" smtClean="0"/>
              <a:t>APLICACIÓN DE LA DIRECTIVA 2002/49/CE. JORNADAS CEDEX</a:t>
            </a:r>
            <a:endParaRPr lang="es-ES" dirty="0"/>
          </a:p>
        </p:txBody>
      </p:sp>
      <p:sp>
        <p:nvSpPr>
          <p:cNvPr id="12" name="Text Box 2"/>
          <p:cNvSpPr txBox="1">
            <a:spLocks noChangeArrowheads="1"/>
          </p:cNvSpPr>
          <p:nvPr/>
        </p:nvSpPr>
        <p:spPr bwMode="auto">
          <a:xfrm>
            <a:off x="457200" y="1119344"/>
            <a:ext cx="8404412" cy="3539430"/>
          </a:xfrm>
          <a:prstGeom prst="rect">
            <a:avLst/>
          </a:prstGeom>
          <a:noFill/>
          <a:ln w="9525">
            <a:noFill/>
            <a:miter lim="800000"/>
            <a:headEnd/>
            <a:tailEnd/>
          </a:ln>
          <a:effectLst/>
        </p:spPr>
        <p:txBody>
          <a:bodyPr wrap="square">
            <a:spAutoFit/>
          </a:bodyPr>
          <a:lstStyle/>
          <a:p>
            <a:pPr algn="just"/>
            <a:r>
              <a:rPr lang="es-ES" sz="1600" dirty="0" smtClean="0">
                <a:latin typeface="Arial" pitchFamily="34" charset="0"/>
                <a:cs typeface="Arial" pitchFamily="34" charset="0"/>
              </a:rPr>
              <a:t>La normativa vigente requiere para el establecimiento de Servidumbres, la adopción de un </a:t>
            </a:r>
            <a:r>
              <a:rPr lang="es-ES" sz="1600" u="sng" dirty="0" smtClean="0">
                <a:solidFill>
                  <a:srgbClr val="96CE00"/>
                </a:solidFill>
                <a:latin typeface="Arial" pitchFamily="34" charset="0"/>
                <a:cs typeface="Arial" pitchFamily="34" charset="0"/>
              </a:rPr>
              <a:t>PLAN DE ACCIÓN</a:t>
            </a:r>
            <a:r>
              <a:rPr lang="es-ES" sz="1600" dirty="0" smtClean="0">
                <a:solidFill>
                  <a:srgbClr val="96CE00"/>
                </a:solidFill>
                <a:latin typeface="Arial" pitchFamily="34" charset="0"/>
                <a:cs typeface="Arial" pitchFamily="34" charset="0"/>
              </a:rPr>
              <a:t> </a:t>
            </a:r>
            <a:r>
              <a:rPr lang="es-ES" sz="1600" dirty="0" smtClean="0">
                <a:latin typeface="Arial" pitchFamily="34" charset="0"/>
                <a:cs typeface="Arial" pitchFamily="34" charset="0"/>
              </a:rPr>
              <a:t>que recoja las medidas encaminadas a compatibilizar el funcionamiento y el desarrollo de la infraestructura con las actividades consolidadas en la zona de servidumbre.</a:t>
            </a:r>
          </a:p>
          <a:p>
            <a:pPr algn="just"/>
            <a:endParaRPr lang="es-ES" sz="1600" dirty="0" smtClean="0">
              <a:latin typeface="Arial" pitchFamily="34" charset="0"/>
              <a:cs typeface="Arial" pitchFamily="34" charset="0"/>
            </a:endParaRPr>
          </a:p>
          <a:p>
            <a:pPr algn="just"/>
            <a:r>
              <a:rPr lang="es-ES" sz="1600" dirty="0" smtClean="0">
                <a:latin typeface="Arial" pitchFamily="34" charset="0"/>
                <a:cs typeface="Arial" pitchFamily="34" charset="0"/>
              </a:rPr>
              <a:t>Aena viene desarrollando desde hace años la implementación de una política de medidas para la reducción del ruido acorde con el concepto adoptado por la Organización de Aviación Civil Internacional (OACI), denominado </a:t>
            </a:r>
            <a:r>
              <a:rPr lang="es-ES" sz="1600" dirty="0" smtClean="0">
                <a:solidFill>
                  <a:srgbClr val="96CE00"/>
                </a:solidFill>
                <a:latin typeface="Arial" pitchFamily="34" charset="0"/>
                <a:cs typeface="Arial" pitchFamily="34" charset="0"/>
              </a:rPr>
              <a:t>“ENFOQUE EQUILIBRADO”</a:t>
            </a:r>
            <a:r>
              <a:rPr lang="es-ES" sz="1600" dirty="0" smtClean="0">
                <a:latin typeface="Arial" pitchFamily="34" charset="0"/>
                <a:cs typeface="Arial" pitchFamily="34" charset="0"/>
              </a:rPr>
              <a:t>. Dicho concepto comprende las siguientes áreas fundamentales de actuación:</a:t>
            </a:r>
          </a:p>
          <a:p>
            <a:pPr algn="just"/>
            <a:endParaRPr lang="es-ES" sz="1600" dirty="0" smtClean="0">
              <a:latin typeface="Arial" pitchFamily="34" charset="0"/>
              <a:cs typeface="Arial" pitchFamily="34" charset="0"/>
            </a:endParaRPr>
          </a:p>
          <a:p>
            <a:pPr marL="441325" indent="-441325" algn="just">
              <a:buFont typeface="Wingdings" pitchFamily="2" charset="2"/>
              <a:buChar char="Ø"/>
            </a:pPr>
            <a:r>
              <a:rPr lang="es-ES" sz="1600" dirty="0" smtClean="0">
                <a:effectLst>
                  <a:outerShdw blurRad="38100" dist="38100" dir="2700000" algn="tl">
                    <a:srgbClr val="FFFFFF"/>
                  </a:outerShdw>
                </a:effectLst>
                <a:latin typeface="Arial" pitchFamily="34" charset="0"/>
              </a:rPr>
              <a:t>Reducción de los niveles sonoros en la fuente.</a:t>
            </a:r>
          </a:p>
          <a:p>
            <a:pPr marL="441325" indent="-441325" algn="just">
              <a:buFont typeface="Wingdings" pitchFamily="2" charset="2"/>
              <a:buChar char="Ø"/>
            </a:pPr>
            <a:r>
              <a:rPr lang="es-ES" sz="1600" dirty="0" smtClean="0">
                <a:effectLst>
                  <a:outerShdw blurRad="38100" dist="38100" dir="2700000" algn="tl">
                    <a:srgbClr val="FFFFFF"/>
                  </a:outerShdw>
                </a:effectLst>
                <a:latin typeface="Arial" pitchFamily="34" charset="0"/>
              </a:rPr>
              <a:t>Procedimientos operacionales de reducción del ruido.</a:t>
            </a:r>
          </a:p>
          <a:p>
            <a:pPr marL="441325" indent="-441325" algn="just">
              <a:buFont typeface="Wingdings" pitchFamily="2" charset="2"/>
              <a:buChar char="Ø"/>
            </a:pPr>
            <a:r>
              <a:rPr lang="es-ES" sz="1600" dirty="0" smtClean="0">
                <a:effectLst>
                  <a:outerShdw blurRad="38100" dist="38100" dir="2700000" algn="tl">
                    <a:srgbClr val="FFFFFF"/>
                  </a:outerShdw>
                </a:effectLst>
                <a:latin typeface="Arial" pitchFamily="34" charset="0"/>
              </a:rPr>
              <a:t>Medidas </a:t>
            </a:r>
            <a:r>
              <a:rPr lang="es-ES" sz="1600" dirty="0" smtClean="0">
                <a:effectLst>
                  <a:outerShdw blurRad="38100" dist="38100" dir="2700000" algn="tl">
                    <a:srgbClr val="FFFFFF"/>
                  </a:outerShdw>
                </a:effectLst>
                <a:latin typeface="Arial" pitchFamily="34" charset="0"/>
              </a:rPr>
              <a:t>enfocadas a la ordenación y gestión del territorio.</a:t>
            </a:r>
          </a:p>
          <a:p>
            <a:pPr marL="441325" indent="-441325" algn="just">
              <a:buFont typeface="Wingdings" pitchFamily="2" charset="2"/>
              <a:buChar char="Ø"/>
            </a:pPr>
            <a:r>
              <a:rPr lang="es-ES" sz="1600" dirty="0" smtClean="0">
                <a:effectLst>
                  <a:outerShdw blurRad="38100" dist="38100" dir="2700000" algn="tl">
                    <a:srgbClr val="FFFFFF"/>
                  </a:outerShdw>
                </a:effectLst>
                <a:latin typeface="Arial" pitchFamily="34" charset="0"/>
              </a:rPr>
              <a:t>Restricciones operativas de aeronaves</a:t>
            </a:r>
            <a:r>
              <a:rPr lang="es-ES" sz="1600" dirty="0" smtClean="0">
                <a:effectLst>
                  <a:outerShdw blurRad="38100" dist="38100" dir="2700000" algn="tl">
                    <a:srgbClr val="FFFFFF"/>
                  </a:outerShdw>
                </a:effectLst>
                <a:latin typeface="Arial" pitchFamily="34" charset="0"/>
              </a:rPr>
              <a:t>.</a:t>
            </a:r>
            <a:endParaRPr lang="es-ES" sz="1600" dirty="0" smtClean="0">
              <a:effectLst>
                <a:outerShdw blurRad="38100" dist="38100" dir="2700000" algn="tl">
                  <a:srgbClr val="FFFFFF"/>
                </a:outerShdw>
              </a:effectLst>
              <a:latin typeface="Arial" pitchFamily="34" charset="0"/>
            </a:endParaRPr>
          </a:p>
        </p:txBody>
      </p:sp>
      <p:pic>
        <p:nvPicPr>
          <p:cNvPr id="13" name="Picture 9" descr="motores 7"/>
          <p:cNvPicPr preferRelativeResize="0">
            <a:picLocks noChangeArrowheads="1"/>
          </p:cNvPicPr>
          <p:nvPr/>
        </p:nvPicPr>
        <p:blipFill>
          <a:blip r:embed="rId2"/>
          <a:srcRect/>
          <a:stretch>
            <a:fillRect/>
          </a:stretch>
        </p:blipFill>
        <p:spPr bwMode="auto">
          <a:xfrm>
            <a:off x="1148247" y="4929694"/>
            <a:ext cx="1440000" cy="720000"/>
          </a:xfrm>
          <a:prstGeom prst="rect">
            <a:avLst/>
          </a:prstGeom>
          <a:gradFill>
            <a:gsLst>
              <a:gs pos="0">
                <a:schemeClr val="bg1">
                  <a:lumMod val="75000"/>
                </a:schemeClr>
              </a:gs>
              <a:gs pos="50000">
                <a:schemeClr val="bg1"/>
              </a:gs>
              <a:gs pos="100000">
                <a:schemeClr val="accent1">
                  <a:tint val="23500"/>
                  <a:satMod val="160000"/>
                </a:schemeClr>
              </a:gs>
            </a:gsLst>
            <a:lin ang="5400000" scaled="0"/>
          </a:gradFill>
          <a:ln w="9525">
            <a:solidFill>
              <a:schemeClr val="hlink"/>
            </a:solidFill>
            <a:miter lim="800000"/>
            <a:headEnd/>
            <a:tailEnd/>
          </a:ln>
          <a:effectLst>
            <a:outerShdw dist="89803" dir="2700000" algn="ctr" rotWithShape="0">
              <a:srgbClr val="C0C0C0">
                <a:alpha val="50000"/>
              </a:srgbClr>
            </a:outerShdw>
          </a:effectLst>
        </p:spPr>
      </p:pic>
      <p:pic>
        <p:nvPicPr>
          <p:cNvPr id="15" name="Picture 19"/>
          <p:cNvPicPr preferRelativeResize="0">
            <a:picLocks noChangeArrowheads="1"/>
          </p:cNvPicPr>
          <p:nvPr/>
        </p:nvPicPr>
        <p:blipFill>
          <a:blip r:embed="rId3"/>
          <a:srcRect/>
          <a:stretch>
            <a:fillRect/>
          </a:stretch>
        </p:blipFill>
        <p:spPr bwMode="auto">
          <a:xfrm>
            <a:off x="4850141" y="4929694"/>
            <a:ext cx="1440000" cy="720000"/>
          </a:xfrm>
          <a:prstGeom prst="rect">
            <a:avLst/>
          </a:prstGeom>
          <a:gradFill>
            <a:gsLst>
              <a:gs pos="0">
                <a:schemeClr val="bg1">
                  <a:lumMod val="75000"/>
                </a:schemeClr>
              </a:gs>
              <a:gs pos="50000">
                <a:schemeClr val="bg1"/>
              </a:gs>
              <a:gs pos="100000">
                <a:schemeClr val="accent1">
                  <a:tint val="23500"/>
                  <a:satMod val="160000"/>
                </a:schemeClr>
              </a:gs>
            </a:gsLst>
            <a:lin ang="5400000" scaled="0"/>
          </a:gradFill>
          <a:ln w="9525">
            <a:solidFill>
              <a:schemeClr val="hlink"/>
            </a:solidFill>
            <a:miter lim="800000"/>
            <a:headEnd/>
            <a:tailEnd/>
          </a:ln>
          <a:effectLst>
            <a:outerShdw dist="89803" dir="2700000" algn="ctr" rotWithShape="0">
              <a:srgbClr val="C0C0C0">
                <a:alpha val="50000"/>
              </a:srgbClr>
            </a:outerShdw>
          </a:effectLst>
        </p:spPr>
      </p:pic>
      <p:pic>
        <p:nvPicPr>
          <p:cNvPr id="16" name="Picture 33"/>
          <p:cNvPicPr preferRelativeResize="0">
            <a:picLocks noChangeArrowheads="1"/>
          </p:cNvPicPr>
          <p:nvPr/>
        </p:nvPicPr>
        <p:blipFill>
          <a:blip r:embed="rId4"/>
          <a:srcRect l="11650" t="26593" r="5132" b="26869"/>
          <a:stretch>
            <a:fillRect/>
          </a:stretch>
        </p:blipFill>
        <p:spPr bwMode="auto">
          <a:xfrm>
            <a:off x="2999194" y="4929694"/>
            <a:ext cx="1440000" cy="720000"/>
          </a:xfrm>
          <a:prstGeom prst="rect">
            <a:avLst/>
          </a:prstGeom>
          <a:gradFill>
            <a:gsLst>
              <a:gs pos="0">
                <a:schemeClr val="bg1">
                  <a:lumMod val="75000"/>
                </a:schemeClr>
              </a:gs>
              <a:gs pos="50000">
                <a:schemeClr val="bg1"/>
              </a:gs>
              <a:gs pos="100000">
                <a:schemeClr val="accent1">
                  <a:tint val="23500"/>
                  <a:satMod val="160000"/>
                </a:schemeClr>
              </a:gs>
            </a:gsLst>
            <a:lin ang="5400000" scaled="0"/>
          </a:gradFill>
          <a:ln w="9525">
            <a:solidFill>
              <a:schemeClr val="hlink"/>
            </a:solidFill>
            <a:miter lim="800000"/>
            <a:headEnd/>
            <a:tailEnd/>
          </a:ln>
          <a:effectLst>
            <a:outerShdw dist="89803" dir="2700000" algn="ctr" rotWithShape="0">
              <a:srgbClr val="C0C0C0">
                <a:alpha val="50000"/>
              </a:srgbClr>
            </a:outerShdw>
          </a:effectLst>
        </p:spPr>
      </p:pic>
      <p:pic>
        <p:nvPicPr>
          <p:cNvPr id="18" name="Picture 46"/>
          <p:cNvPicPr preferRelativeResize="0">
            <a:picLocks noChangeArrowheads="1"/>
          </p:cNvPicPr>
          <p:nvPr/>
        </p:nvPicPr>
        <p:blipFill>
          <a:blip r:embed="rId5"/>
          <a:srcRect l="41678" t="69945"/>
          <a:stretch>
            <a:fillRect/>
          </a:stretch>
        </p:blipFill>
        <p:spPr bwMode="auto">
          <a:xfrm>
            <a:off x="6701087" y="4929694"/>
            <a:ext cx="1440000" cy="720000"/>
          </a:xfrm>
          <a:prstGeom prst="rect">
            <a:avLst/>
          </a:prstGeom>
          <a:gradFill>
            <a:gsLst>
              <a:gs pos="0">
                <a:schemeClr val="bg1">
                  <a:lumMod val="75000"/>
                </a:schemeClr>
              </a:gs>
              <a:gs pos="50000">
                <a:schemeClr val="bg1"/>
              </a:gs>
              <a:gs pos="100000">
                <a:schemeClr val="accent1">
                  <a:tint val="23500"/>
                  <a:satMod val="160000"/>
                </a:schemeClr>
              </a:gs>
            </a:gsLst>
            <a:lin ang="5400000" scaled="0"/>
          </a:gradFill>
          <a:ln w="9525">
            <a:solidFill>
              <a:schemeClr val="hlink"/>
            </a:solidFill>
            <a:miter lim="800000"/>
            <a:headEnd/>
            <a:tailEnd/>
          </a:ln>
          <a:effectLst>
            <a:outerShdw dist="89803" dir="2700000" algn="ctr" rotWithShape="0">
              <a:srgbClr val="C0C0C0">
                <a:alpha val="50000"/>
              </a:srgbClr>
            </a:outerShdw>
          </a:effectLst>
        </p:spPr>
      </p:pic>
    </p:spTree>
    <p:extLst>
      <p:ext uri="{BB962C8B-B14F-4D97-AF65-F5344CB8AC3E}">
        <p14:creationId xmlns:p14="http://schemas.microsoft.com/office/powerpoint/2010/main" xmlns="" val="38860360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a:srcRect/>
          <a:stretch>
            <a:fillRect/>
          </a:stretch>
        </p:blipFill>
        <p:spPr bwMode="auto">
          <a:xfrm>
            <a:off x="2859088" y="5103106"/>
            <a:ext cx="2270125" cy="830263"/>
          </a:xfrm>
          <a:prstGeom prst="rect">
            <a:avLst/>
          </a:prstGeom>
          <a:noFill/>
          <a:ln w="9525">
            <a:noFill/>
            <a:miter lim="800000"/>
            <a:headEnd/>
            <a:tailEnd/>
          </a:ln>
          <a:effectLst/>
        </p:spPr>
      </p:pic>
      <p:pic>
        <p:nvPicPr>
          <p:cNvPr id="5125" name="Picture 5"/>
          <p:cNvPicPr>
            <a:picLocks noChangeAspect="1" noChangeArrowheads="1"/>
          </p:cNvPicPr>
          <p:nvPr/>
        </p:nvPicPr>
        <p:blipFill>
          <a:blip r:embed="rId3"/>
          <a:srcRect/>
          <a:stretch>
            <a:fillRect/>
          </a:stretch>
        </p:blipFill>
        <p:spPr bwMode="auto">
          <a:xfrm>
            <a:off x="2859088" y="3806825"/>
            <a:ext cx="4403725" cy="1006475"/>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a:srcRect/>
          <a:stretch>
            <a:fillRect/>
          </a:stretch>
        </p:blipFill>
        <p:spPr bwMode="auto">
          <a:xfrm>
            <a:off x="2903170" y="2545556"/>
            <a:ext cx="5761037" cy="1189037"/>
          </a:xfrm>
          <a:prstGeom prst="rect">
            <a:avLst/>
          </a:prstGeom>
          <a:noFill/>
          <a:ln w="9525">
            <a:noFill/>
            <a:miter lim="800000"/>
            <a:headEnd/>
            <a:tailEnd/>
          </a:ln>
          <a:effectLst/>
        </p:spPr>
      </p:pic>
      <p:sp>
        <p:nvSpPr>
          <p:cNvPr id="5" name="Marcador de fecha 4"/>
          <p:cNvSpPr>
            <a:spLocks noGrp="1"/>
          </p:cNvSpPr>
          <p:nvPr>
            <p:ph type="dt" sz="half" idx="15"/>
          </p:nvPr>
        </p:nvSpPr>
        <p:spPr>
          <a:xfrm>
            <a:off x="845916" y="6347695"/>
            <a:ext cx="614083" cy="105010"/>
          </a:xfrm>
        </p:spPr>
        <p:txBody>
          <a:bodyPr/>
          <a:lstStyle/>
          <a:p>
            <a:fld id="{13AA137D-DEA8-C446-91E1-52B049B7B1CA}" type="datetime1">
              <a:rPr lang="es-ES" smtClean="0"/>
              <a:pPr/>
              <a:t>26/11/2014</a:t>
            </a:fld>
            <a:endParaRPr lang="es-ES" dirty="0"/>
          </a:p>
        </p:txBody>
      </p:sp>
      <p:sp>
        <p:nvSpPr>
          <p:cNvPr id="6" name="Marcador de número de diapositiva 5"/>
          <p:cNvSpPr>
            <a:spLocks noGrp="1"/>
          </p:cNvSpPr>
          <p:nvPr>
            <p:ph type="sldNum" sz="quarter" idx="16"/>
          </p:nvPr>
        </p:nvSpPr>
        <p:spPr>
          <a:xfrm>
            <a:off x="580865" y="6347696"/>
            <a:ext cx="225585" cy="103904"/>
          </a:xfrm>
        </p:spPr>
        <p:txBody>
          <a:bodyPr/>
          <a:lstStyle/>
          <a:p>
            <a:fld id="{344E222A-A7EF-CA4E-8F6D-9B62E39074A2}" type="slidenum">
              <a:rPr lang="es-ES" smtClean="0"/>
              <a:pPr/>
              <a:t>9</a:t>
            </a:fld>
            <a:endParaRPr lang="es-ES" dirty="0"/>
          </a:p>
        </p:txBody>
      </p:sp>
      <p:sp>
        <p:nvSpPr>
          <p:cNvPr id="8" name="Marcador de texto 3"/>
          <p:cNvSpPr>
            <a:spLocks noGrp="1"/>
          </p:cNvSpPr>
          <p:nvPr>
            <p:ph type="body" sz="quarter" idx="13"/>
          </p:nvPr>
        </p:nvSpPr>
        <p:spPr>
          <a:xfrm>
            <a:off x="568329" y="832468"/>
            <a:ext cx="8372475" cy="334141"/>
          </a:xfrm>
        </p:spPr>
        <p:txBody>
          <a:bodyPr/>
          <a:lstStyle/>
          <a:p>
            <a:r>
              <a:rPr lang="es-ES" dirty="0" smtClean="0"/>
              <a:t>2.2. Reducción de Ruido en la Fuente.</a:t>
            </a:r>
            <a:endParaRPr lang="es-ES" dirty="0"/>
          </a:p>
        </p:txBody>
      </p:sp>
      <p:sp>
        <p:nvSpPr>
          <p:cNvPr id="17" name="Marcador de texto 1"/>
          <p:cNvSpPr>
            <a:spLocks noGrp="1"/>
          </p:cNvSpPr>
          <p:nvPr>
            <p:ph type="body" sz="quarter" idx="4294967295"/>
          </p:nvPr>
        </p:nvSpPr>
        <p:spPr>
          <a:xfrm>
            <a:off x="1449704" y="6318645"/>
            <a:ext cx="4333985" cy="144000"/>
          </a:xfrm>
          <a:prstGeom prst="rect">
            <a:avLst/>
          </a:prstGeom>
        </p:spPr>
        <p:txBody>
          <a:bodyPr anchor="ctr" anchorCtr="0"/>
          <a:lstStyle/>
          <a:p>
            <a:pPr>
              <a:buNone/>
            </a:pPr>
            <a:r>
              <a:rPr lang="es-ES" sz="800" b="1" dirty="0" smtClean="0">
                <a:solidFill>
                  <a:srgbClr val="1A2732"/>
                </a:solidFill>
                <a:latin typeface="Arial" pitchFamily="34" charset="0"/>
                <a:cs typeface="Arial" pitchFamily="34" charset="0"/>
              </a:rPr>
              <a:t>Dirección de Planificación y Medio Ambiente. </a:t>
            </a:r>
            <a:r>
              <a:rPr lang="es-ES" sz="800" dirty="0" smtClean="0">
                <a:solidFill>
                  <a:srgbClr val="1A2732"/>
                </a:solidFill>
                <a:latin typeface="Arial" pitchFamily="34" charset="0"/>
                <a:cs typeface="Arial" pitchFamily="34" charset="0"/>
              </a:rPr>
              <a:t>División de Mediación Ambiental</a:t>
            </a:r>
          </a:p>
        </p:txBody>
      </p:sp>
      <p:sp>
        <p:nvSpPr>
          <p:cNvPr id="19" name="Título 1"/>
          <p:cNvSpPr>
            <a:spLocks noGrp="1"/>
          </p:cNvSpPr>
          <p:nvPr>
            <p:ph type="title"/>
          </p:nvPr>
        </p:nvSpPr>
        <p:spPr>
          <a:xfrm>
            <a:off x="580854" y="410983"/>
            <a:ext cx="2638596" cy="92333"/>
          </a:xfrm>
        </p:spPr>
        <p:txBody>
          <a:bodyPr/>
          <a:lstStyle/>
          <a:p>
            <a:r>
              <a:rPr lang="es-ES" dirty="0" smtClean="0"/>
              <a:t>APLICACIÓN DE LA DIRECTIVA 2002/49/CE. JORNADAS CEDEX</a:t>
            </a:r>
            <a:endParaRPr lang="es-ES" dirty="0"/>
          </a:p>
        </p:txBody>
      </p:sp>
      <p:sp>
        <p:nvSpPr>
          <p:cNvPr id="14" name="Rectangle 2"/>
          <p:cNvSpPr>
            <a:spLocks noChangeArrowheads="1"/>
          </p:cNvSpPr>
          <p:nvPr/>
        </p:nvSpPr>
        <p:spPr bwMode="auto">
          <a:xfrm>
            <a:off x="4487863" y="3438525"/>
            <a:ext cx="1835150" cy="368300"/>
          </a:xfrm>
          <a:prstGeom prst="rect">
            <a:avLst/>
          </a:prstGeom>
          <a:noFill/>
          <a:ln w="9525">
            <a:noFill/>
            <a:miter lim="800000"/>
            <a:headEnd/>
            <a:tailEnd/>
          </a:ln>
        </p:spPr>
        <p:txBody>
          <a:bodyPr/>
          <a:lstStyle/>
          <a:p>
            <a:endParaRPr lang="es-ES"/>
          </a:p>
        </p:txBody>
      </p:sp>
      <p:cxnSp>
        <p:nvCxnSpPr>
          <p:cNvPr id="91" name="AutoShape 74"/>
          <p:cNvCxnSpPr>
            <a:cxnSpLocks noChangeShapeType="1"/>
            <a:endCxn id="73" idx="59"/>
          </p:cNvCxnSpPr>
          <p:nvPr/>
        </p:nvCxnSpPr>
        <p:spPr bwMode="auto">
          <a:xfrm rot="10800000" flipV="1">
            <a:off x="6765930" y="3311525"/>
            <a:ext cx="1814509" cy="1163712"/>
          </a:xfrm>
          <a:prstGeom prst="bentConnector3">
            <a:avLst>
              <a:gd name="adj1" fmla="val 13255"/>
            </a:avLst>
          </a:prstGeom>
          <a:noFill/>
          <a:ln w="12700">
            <a:solidFill>
              <a:schemeClr val="tx1"/>
            </a:solidFill>
            <a:prstDash val="sysDot"/>
            <a:miter lim="800000"/>
            <a:headEnd/>
            <a:tailEnd type="triangle" w="med" len="med"/>
          </a:ln>
          <a:effectLst/>
        </p:spPr>
      </p:cxnSp>
      <p:cxnSp>
        <p:nvCxnSpPr>
          <p:cNvPr id="92" name="AutoShape 75"/>
          <p:cNvCxnSpPr>
            <a:cxnSpLocks noChangeShapeType="1"/>
          </p:cNvCxnSpPr>
          <p:nvPr/>
        </p:nvCxnSpPr>
        <p:spPr bwMode="auto">
          <a:xfrm rot="10800000" flipV="1">
            <a:off x="5129213" y="3311525"/>
            <a:ext cx="3416300" cy="2344738"/>
          </a:xfrm>
          <a:prstGeom prst="bentConnector3">
            <a:avLst>
              <a:gd name="adj1" fmla="val 5948"/>
            </a:avLst>
          </a:prstGeom>
          <a:noFill/>
          <a:ln w="12700">
            <a:solidFill>
              <a:schemeClr val="tx1"/>
            </a:solidFill>
            <a:prstDash val="sysDot"/>
            <a:miter lim="800000"/>
            <a:headEnd/>
            <a:tailEnd type="triangle" w="med" len="med"/>
          </a:ln>
          <a:effectLst/>
        </p:spPr>
      </p:cxnSp>
      <p:sp>
        <p:nvSpPr>
          <p:cNvPr id="97" name="Text Box 2"/>
          <p:cNvSpPr txBox="1">
            <a:spLocks noChangeArrowheads="1"/>
          </p:cNvSpPr>
          <p:nvPr/>
        </p:nvSpPr>
        <p:spPr bwMode="auto">
          <a:xfrm>
            <a:off x="457200" y="1119344"/>
            <a:ext cx="8404412" cy="1323439"/>
          </a:xfrm>
          <a:prstGeom prst="rect">
            <a:avLst/>
          </a:prstGeom>
          <a:noFill/>
          <a:ln w="9525">
            <a:noFill/>
            <a:miter lim="800000"/>
            <a:headEnd/>
            <a:tailEnd/>
          </a:ln>
          <a:effectLst/>
        </p:spPr>
        <p:txBody>
          <a:bodyPr wrap="square">
            <a:spAutoFit/>
          </a:bodyPr>
          <a:lstStyle/>
          <a:p>
            <a:pPr algn="just"/>
            <a:r>
              <a:rPr lang="es-ES" sz="1600" dirty="0" smtClean="0">
                <a:latin typeface="Arial" pitchFamily="34" charset="0"/>
                <a:cs typeface="Arial" pitchFamily="34" charset="0"/>
              </a:rPr>
              <a:t>Las emisiones acústicas de las aeronaves están limitadas por diversas directivas. Éstas siguen los estándares fijados en el Anexo 16 del Convenio Internacional de Aviación Civil. No obstante, a través de los mecanismos de fijación de cuotas de ruido o tasas de ruido en los aeropuertos, pueden obtenerse algunas mejoras en la composición y renovación de las flotas de las compañías que operan en el aeropuerto.</a:t>
            </a:r>
          </a:p>
        </p:txBody>
      </p:sp>
      <p:pic>
        <p:nvPicPr>
          <p:cNvPr id="5121" name="Picture 1"/>
          <p:cNvPicPr>
            <a:picLocks noChangeAspect="1" noChangeArrowheads="1"/>
          </p:cNvPicPr>
          <p:nvPr/>
        </p:nvPicPr>
        <p:blipFill>
          <a:blip r:embed="rId5"/>
          <a:srcRect/>
          <a:stretch>
            <a:fillRect/>
          </a:stretch>
        </p:blipFill>
        <p:spPr bwMode="auto">
          <a:xfrm>
            <a:off x="733425" y="2964656"/>
            <a:ext cx="2125663" cy="693737"/>
          </a:xfrm>
          <a:prstGeom prst="rect">
            <a:avLst/>
          </a:prstGeom>
          <a:noFill/>
          <a:ln w="9525">
            <a:noFill/>
            <a:miter lim="800000"/>
            <a:headEnd/>
            <a:tailEnd/>
          </a:ln>
          <a:effectLst/>
        </p:spPr>
      </p:pic>
      <p:pic>
        <p:nvPicPr>
          <p:cNvPr id="5122" name="Picture 2"/>
          <p:cNvPicPr>
            <a:picLocks noChangeAspect="1" noChangeArrowheads="1"/>
          </p:cNvPicPr>
          <p:nvPr/>
        </p:nvPicPr>
        <p:blipFill>
          <a:blip r:embed="rId6"/>
          <a:srcRect/>
          <a:stretch>
            <a:fillRect/>
          </a:stretch>
        </p:blipFill>
        <p:spPr bwMode="auto">
          <a:xfrm>
            <a:off x="706438" y="4143375"/>
            <a:ext cx="2111375" cy="701675"/>
          </a:xfrm>
          <a:prstGeom prst="rect">
            <a:avLst/>
          </a:prstGeom>
          <a:noFill/>
          <a:ln w="9525">
            <a:noFill/>
            <a:miter lim="800000"/>
            <a:headEnd/>
            <a:tailEnd/>
          </a:ln>
          <a:effectLst/>
        </p:spPr>
      </p:pic>
      <p:pic>
        <p:nvPicPr>
          <p:cNvPr id="5123" name="Picture 3"/>
          <p:cNvPicPr>
            <a:picLocks noChangeAspect="1" noChangeArrowheads="1"/>
          </p:cNvPicPr>
          <p:nvPr/>
        </p:nvPicPr>
        <p:blipFill>
          <a:blip r:embed="rId7"/>
          <a:srcRect/>
          <a:stretch>
            <a:fillRect/>
          </a:stretch>
        </p:blipFill>
        <p:spPr bwMode="auto">
          <a:xfrm>
            <a:off x="769938" y="5289555"/>
            <a:ext cx="2111375" cy="708025"/>
          </a:xfrm>
          <a:prstGeom prst="rect">
            <a:avLst/>
          </a:prstGeom>
          <a:noFill/>
          <a:ln w="9525">
            <a:noFill/>
            <a:miter lim="800000"/>
            <a:headEnd/>
            <a:tailEnd/>
          </a:ln>
          <a:effectLst/>
        </p:spPr>
      </p:pic>
      <p:sp>
        <p:nvSpPr>
          <p:cNvPr id="112" name="Text Box 79"/>
          <p:cNvSpPr txBox="1">
            <a:spLocks noChangeArrowheads="1"/>
          </p:cNvSpPr>
          <p:nvPr/>
        </p:nvSpPr>
        <p:spPr bwMode="auto">
          <a:xfrm>
            <a:off x="6968331" y="4508500"/>
            <a:ext cx="990600" cy="304800"/>
          </a:xfrm>
          <a:prstGeom prst="rect">
            <a:avLst/>
          </a:prstGeom>
          <a:solidFill>
            <a:srgbClr val="FFFF00"/>
          </a:solidFill>
          <a:ln w="9525">
            <a:noFill/>
            <a:miter lim="800000"/>
            <a:headEnd/>
            <a:tailEnd/>
          </a:ln>
          <a:effectLst>
            <a:outerShdw dist="35921" dir="2700000" algn="ctr" rotWithShape="0">
              <a:schemeClr val="bg2"/>
            </a:outerShdw>
          </a:effectLst>
        </p:spPr>
        <p:txBody>
          <a:bodyPr>
            <a:spAutoFit/>
          </a:bodyPr>
          <a:lstStyle/>
          <a:p>
            <a:pPr algn="ctr"/>
            <a:r>
              <a:rPr lang="es-ES" sz="1400" dirty="0" smtClean="0">
                <a:latin typeface="Arial Black" pitchFamily="34" charset="0"/>
              </a:rPr>
              <a:t> 65%</a:t>
            </a:r>
            <a:endParaRPr lang="es-ES" sz="1400" dirty="0">
              <a:latin typeface="Arial Black" pitchFamily="34" charset="0"/>
            </a:endParaRPr>
          </a:p>
        </p:txBody>
      </p:sp>
      <p:sp>
        <p:nvSpPr>
          <p:cNvPr id="113" name="Text Box 78"/>
          <p:cNvSpPr txBox="1">
            <a:spLocks noChangeArrowheads="1"/>
          </p:cNvSpPr>
          <p:nvPr/>
        </p:nvSpPr>
        <p:spPr bwMode="auto">
          <a:xfrm>
            <a:off x="6272213" y="5683255"/>
            <a:ext cx="990600" cy="314325"/>
          </a:xfrm>
          <a:prstGeom prst="rect">
            <a:avLst/>
          </a:prstGeom>
          <a:solidFill>
            <a:srgbClr val="3333FF"/>
          </a:solidFill>
          <a:ln w="9525">
            <a:solidFill>
              <a:schemeClr val="bg1"/>
            </a:solidFill>
            <a:miter lim="800000"/>
            <a:headEnd/>
            <a:tailEnd/>
          </a:ln>
          <a:effectLst>
            <a:outerShdw dist="35921" dir="2700000" algn="ctr" rotWithShape="0">
              <a:schemeClr val="bg2"/>
            </a:outerShdw>
          </a:effectLst>
        </p:spPr>
        <p:txBody>
          <a:bodyPr>
            <a:spAutoFit/>
          </a:bodyPr>
          <a:lstStyle/>
          <a:p>
            <a:pPr algn="ctr"/>
            <a:r>
              <a:rPr lang="es-ES" sz="1400" dirty="0" smtClean="0">
                <a:solidFill>
                  <a:schemeClr val="bg1"/>
                </a:solidFill>
                <a:latin typeface="Arial Black" pitchFamily="34" charset="0"/>
              </a:rPr>
              <a:t>13%</a:t>
            </a:r>
            <a:endParaRPr lang="es-ES" sz="1400" dirty="0">
              <a:solidFill>
                <a:schemeClr val="bg1"/>
              </a:solidFill>
              <a:latin typeface="Arial Black" pitchFamily="34" charset="0"/>
            </a:endParaRPr>
          </a:p>
        </p:txBody>
      </p:sp>
    </p:spTree>
    <p:extLst>
      <p:ext uri="{BB962C8B-B14F-4D97-AF65-F5344CB8AC3E}">
        <p14:creationId xmlns:p14="http://schemas.microsoft.com/office/powerpoint/2010/main" xmlns="" val="388603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5"/>
                                        </p:tgtEl>
                                        <p:attrNameLst>
                                          <p:attrName>style.visibility</p:attrName>
                                        </p:attrNameLst>
                                      </p:cBhvr>
                                      <p:to>
                                        <p:strVal val="visible"/>
                                      </p:to>
                                    </p:set>
                                  </p:childTnLst>
                                </p:cTn>
                              </p:par>
                            </p:childTnLst>
                          </p:cTn>
                        </p:par>
                        <p:par>
                          <p:cTn id="19" fill="hold">
                            <p:stCondLst>
                              <p:cond delay="0"/>
                            </p:stCondLst>
                            <p:childTnLst>
                              <p:par>
                                <p:cTn id="20" presetID="22" presetClass="entr" presetSubtype="1" fill="hold" nodeType="afterEffect">
                                  <p:stCondLst>
                                    <p:cond delay="0"/>
                                  </p:stCondLst>
                                  <p:childTnLst>
                                    <p:set>
                                      <p:cBhvr>
                                        <p:cTn id="21" dur="1" fill="hold">
                                          <p:stCondLst>
                                            <p:cond delay="0"/>
                                          </p:stCondLst>
                                        </p:cTn>
                                        <p:tgtEl>
                                          <p:spTgt spid="91"/>
                                        </p:tgtEl>
                                        <p:attrNameLst>
                                          <p:attrName>style.visibility</p:attrName>
                                        </p:attrNameLst>
                                      </p:cBhvr>
                                      <p:to>
                                        <p:strVal val="visible"/>
                                      </p:to>
                                    </p:set>
                                    <p:animEffect transition="in" filter="wipe(up)">
                                      <p:cBhvr>
                                        <p:cTn id="22" dur="1000"/>
                                        <p:tgtEl>
                                          <p:spTgt spid="91"/>
                                        </p:tgtEl>
                                      </p:cBhvr>
                                    </p:animEffect>
                                  </p:childTnLst>
                                </p:cTn>
                              </p:par>
                            </p:childTnLst>
                          </p:cTn>
                        </p:par>
                        <p:par>
                          <p:cTn id="23" fill="hold">
                            <p:stCondLst>
                              <p:cond delay="1000"/>
                            </p:stCondLst>
                            <p:childTnLst>
                              <p:par>
                                <p:cTn id="24" presetID="1" presetClass="entr" presetSubtype="0" fill="hold" grpId="0" nodeType="afterEffect">
                                  <p:stCondLst>
                                    <p:cond delay="0"/>
                                  </p:stCondLst>
                                  <p:childTnLst>
                                    <p:set>
                                      <p:cBhvr>
                                        <p:cTn id="25" dur="1" fill="hold">
                                          <p:stCondLst>
                                            <p:cond delay="499"/>
                                          </p:stCondLst>
                                        </p:cTn>
                                        <p:tgtEl>
                                          <p:spTgt spid="1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12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126"/>
                                        </p:tgtEl>
                                        <p:attrNameLst>
                                          <p:attrName>style.visibility</p:attrName>
                                        </p:attrNameLst>
                                      </p:cBhvr>
                                      <p:to>
                                        <p:strVal val="visible"/>
                                      </p:to>
                                    </p:set>
                                  </p:childTnLst>
                                </p:cTn>
                              </p:par>
                            </p:childTnLst>
                          </p:cTn>
                        </p:par>
                        <p:par>
                          <p:cTn id="34" fill="hold">
                            <p:stCondLst>
                              <p:cond delay="0"/>
                            </p:stCondLst>
                            <p:childTnLst>
                              <p:par>
                                <p:cTn id="35" presetID="22" presetClass="entr" presetSubtype="1" fill="hold" nodeType="after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wipe(up)">
                                      <p:cBhvr>
                                        <p:cTn id="37" dur="1000"/>
                                        <p:tgtEl>
                                          <p:spTgt spid="92"/>
                                        </p:tgtEl>
                                      </p:cBhvr>
                                    </p:animEffec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499"/>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autoUpdateAnimBg="0"/>
      <p:bldP spid="113" grpId="0" animBg="1" autoUpdateAnimBg="0"/>
    </p:bldLst>
  </p:timing>
</p:sld>
</file>

<file path=ppt/theme/theme1.xml><?xml version="1.0" encoding="utf-8"?>
<a:theme xmlns:a="http://schemas.openxmlformats.org/drawingml/2006/main" name="Plantilla_PPT_4-3_Arial-SSCC">
  <a:themeElements>
    <a:clrScheme name="AENA Gráficos">
      <a:dk1>
        <a:sysClr val="windowText" lastClr="000000"/>
      </a:dk1>
      <a:lt1>
        <a:sysClr val="window" lastClr="FFFFFF"/>
      </a:lt1>
      <a:dk2>
        <a:srgbClr val="96CE00"/>
      </a:dk2>
      <a:lt2>
        <a:srgbClr val="1A2732"/>
      </a:lt2>
      <a:accent1>
        <a:srgbClr val="66AEFD"/>
      </a:accent1>
      <a:accent2>
        <a:srgbClr val="1ABC9C"/>
      </a:accent2>
      <a:accent3>
        <a:srgbClr val="F1C40F"/>
      </a:accent3>
      <a:accent4>
        <a:srgbClr val="E74C3C"/>
      </a:accent4>
      <a:accent5>
        <a:srgbClr val="6543AF"/>
      </a:accent5>
      <a:accent6>
        <a:srgbClr val="005F7D"/>
      </a:accent6>
      <a:hlink>
        <a:srgbClr val="1A2732"/>
      </a:hlink>
      <a:folHlink>
        <a:srgbClr val="1A2732"/>
      </a:folHlink>
    </a:clrScheme>
    <a:fontScheme name="Clásico de Offic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F55C53C4FC824448C6E76375AD5EB7A" ma:contentTypeVersion="4" ma:contentTypeDescription="Crear nuevo documento." ma:contentTypeScope="" ma:versionID="f5063cb36f91463f8b75545a5fe3d640">
  <xsd:schema xmlns:xsd="http://www.w3.org/2001/XMLSchema" xmlns:xs="http://www.w3.org/2001/XMLSchema" xmlns:p="http://schemas.microsoft.com/office/2006/metadata/properties" xmlns:ns2="ac4af55a-94bc-4328-8d85-9b44bbe53074" targetNamespace="http://schemas.microsoft.com/office/2006/metadata/properties" ma:root="true" ma:fieldsID="f01832aa4897a6f0fe959f52de63f518" ns2:_="">
    <xsd:import namespace="ac4af55a-94bc-4328-8d85-9b44bbe53074"/>
    <xsd:element name="properties">
      <xsd:complexType>
        <xsd:sequence>
          <xsd:element name="documentManagement">
            <xsd:complexType>
              <xsd:all>
                <xsd:element ref="ns2:Aeropuerto" minOccurs="0"/>
                <xsd:element ref="ns2:tipoMaterial" minOccurs="0"/>
                <xsd:element ref="ns2:tipoDetalle" minOccurs="0"/>
                <xsd:element ref="ns2:nuevo_aux"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4af55a-94bc-4328-8d85-9b44bbe53074" elementFormDefault="qualified">
    <xsd:import namespace="http://schemas.microsoft.com/office/2006/documentManagement/types"/>
    <xsd:import namespace="http://schemas.microsoft.com/office/infopath/2007/PartnerControls"/>
    <xsd:element name="Aeropuerto" ma:index="8" nillable="true" ma:displayName="Aeropuerto" ma:list="{937E5B20-EEB3-486D-93DE-8DA245982727}" ma:internalName="Aeropuerto" ma:showField="Title">
      <xsd:simpleType>
        <xsd:restriction base="dms:Lookup"/>
      </xsd:simpleType>
    </xsd:element>
    <xsd:element name="tipoMaterial" ma:index="9" nillable="true" ma:displayName="tipoMaterial" ma:list="{92EB3FFF-E24D-4CEB-89D7-67DE11BE1637}" ma:internalName="tipoMaterial" ma:showField="Title">
      <xsd:simpleType>
        <xsd:restriction base="dms:Lookup"/>
      </xsd:simpleType>
    </xsd:element>
    <xsd:element name="tipoDetalle" ma:index="10" nillable="true" ma:displayName="tipoDetalle" ma:list="{E3EB36D9-1245-4C30-8E74-1AF06DED915F}" ma:internalName="tipoDetalle" ma:showField="Title">
      <xsd:simpleType>
        <xsd:restriction base="dms:Lookup"/>
      </xsd:simpleType>
    </xsd:element>
    <xsd:element name="nuevo_aux" ma:index="11" nillable="true" ma:displayName="nuevo_aux" ma:default="1" ma:internalName="nuevo_aux">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eropuerto xmlns="ac4af55a-94bc-4328-8d85-9b44bbe53074">41</Aeropuerto>
    <tipoMaterial xmlns="ac4af55a-94bc-4328-8d85-9b44bbe53074">3</tipoMaterial>
    <tipoDetalle xmlns="ac4af55a-94bc-4328-8d85-9b44bbe53074" xsi:nil="true"/>
    <nuevo_aux xmlns="ac4af55a-94bc-4328-8d85-9b44bbe53074">true</nuevo_aux>
  </documentManagement>
</p:properties>
</file>

<file path=customXml/itemProps1.xml><?xml version="1.0" encoding="utf-8"?>
<ds:datastoreItem xmlns:ds="http://schemas.openxmlformats.org/officeDocument/2006/customXml" ds:itemID="{69BB66CB-D442-4B2F-8672-93694ED844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4af55a-94bc-4328-8d85-9b44bbe530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A5AE13-2C0E-4BC3-BF49-9AB25129D069}">
  <ds:schemaRefs>
    <ds:schemaRef ds:uri="http://schemas.microsoft.com/sharepoint/v3/contenttype/forms"/>
  </ds:schemaRefs>
</ds:datastoreItem>
</file>

<file path=customXml/itemProps3.xml><?xml version="1.0" encoding="utf-8"?>
<ds:datastoreItem xmlns:ds="http://schemas.openxmlformats.org/officeDocument/2006/customXml" ds:itemID="{6632A3C9-5150-462E-AE23-DD1A891CFB9B}">
  <ds:schemaRefs>
    <ds:schemaRef ds:uri="http://schemas.microsoft.com/office/2006/metadata/properties"/>
    <ds:schemaRef ds:uri="http://schemas.microsoft.com/office/infopath/2007/PartnerControls"/>
    <ds:schemaRef ds:uri="ac4af55a-94bc-4328-8d85-9b44bbe53074"/>
  </ds:schemaRefs>
</ds:datastoreItem>
</file>

<file path=docProps/app.xml><?xml version="1.0" encoding="utf-8"?>
<Properties xmlns="http://schemas.openxmlformats.org/officeDocument/2006/extended-properties" xmlns:vt="http://schemas.openxmlformats.org/officeDocument/2006/docPropsVTypes">
  <Template>Plantilla_PPT_4-3_Arial-SSCC</Template>
  <TotalTime>1872</TotalTime>
  <Words>2600</Words>
  <Application>Microsoft Office PowerPoint</Application>
  <PresentationFormat>Presentación en pantalla (4:3)</PresentationFormat>
  <Paragraphs>398</Paragraphs>
  <Slides>23</Slides>
  <Notes>0</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23</vt:i4>
      </vt:variant>
    </vt:vector>
  </HeadingPairs>
  <TitlesOfParts>
    <vt:vector size="26" baseType="lpstr">
      <vt:lpstr>Plantilla_PPT_4-3_Arial-SSCC</vt:lpstr>
      <vt:lpstr>Imagen</vt:lpstr>
      <vt:lpstr>Diapositiva</vt:lpstr>
      <vt:lpstr>ACTUACIONES EN AEROPUERTOS  Experiencia en Planes y Programas contra el Ruido Aplicación de la Directiva 2002/49/CE </vt:lpstr>
      <vt:lpstr>APLICACIÓN DE LA DIRECTIVA 2002/49/CE. JORNADAS CEDEX</vt:lpstr>
      <vt:lpstr>APLICACIÓN DE LA DIRECTIVA 2002/49/CE. JORNADAS CEDEX</vt:lpstr>
      <vt:lpstr>APLICACIÓN DE LA DIRECTIVA 2002/49/CE. JORNADAS CEDEX</vt:lpstr>
      <vt:lpstr>APLICACIÓN DE LA DIRECTIVA 2002/49/CE. JORNADAS CEDEX</vt:lpstr>
      <vt:lpstr>APLICACIÓN DE LA DIRECTIVA 2002/49/CE. JORNADAS CEDEX</vt:lpstr>
      <vt:lpstr>APLICACIÓN DE LA DIRECTIVA 2002/49/CE. JORNADAS CEDEX</vt:lpstr>
      <vt:lpstr>APLICACIÓN DE LA DIRECTIVA 2002/49/CE. JORNADAS CEDEX</vt:lpstr>
      <vt:lpstr>APLICACIÓN DE LA DIRECTIVA 2002/49/CE. JORNADAS CEDEX</vt:lpstr>
      <vt:lpstr>APLICACIÓN DE LA DIRECTIVA 2002/49/CE. JORNADAS CEDEX</vt:lpstr>
      <vt:lpstr>APLICACIÓN DE LA DIRECTIVA 2002/49/CE. JORNADAS CEDEX</vt:lpstr>
      <vt:lpstr>APLICACIÓN DE LA DIRECTIVA 2002/49/CE. JORNADAS CEDEX</vt:lpstr>
      <vt:lpstr>APLICACIÓN DE LA DIRECTIVA 2002/49/CE. JORNADAS CEDEX</vt:lpstr>
      <vt:lpstr>APLICACIÓN DE LA DIRECTIVA 2002/49/CE. JORNADAS CEDEX</vt:lpstr>
      <vt:lpstr>APLICACIÓN DE LA DIRECTIVA 2002/49/CE. JORNADAS CEDEX</vt:lpstr>
      <vt:lpstr>APLICACIÓN DE LA DIRECTIVA 2002/49/CE. JORNADAS CEDEX</vt:lpstr>
      <vt:lpstr>APLICACIÓN DE LA DIRECTIVA 2002/49/CE. JORNADAS CEDEX</vt:lpstr>
      <vt:lpstr>APLICACIÓN DE LA DIRECTIVA 2002/49/CE. JORNADAS CEDEX</vt:lpstr>
      <vt:lpstr>APLICACIÓN DE LA DIRECTIVA 2002/49/CE. JORNADAS CEDEX</vt:lpstr>
      <vt:lpstr>APLICACIÓN DE LA DIRECTIVA 2002/49/CE. JORNADAS CEDEX</vt:lpstr>
      <vt:lpstr>APLICACIÓN DE LA DIRECTIVA 2002/49/CE. JORNADAS CEDEX</vt:lpstr>
      <vt:lpstr>Diapositiva 22</vt:lpstr>
      <vt:lpstr>Diapositiva 23</vt:lpstr>
    </vt:vector>
  </TitlesOfParts>
  <Company>AENA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presentación Arial Negrita, máximo recomendado tres líneas de texto.</dc:title>
  <dc:creator>AENA</dc:creator>
  <cp:lastModifiedBy>Msolbes</cp:lastModifiedBy>
  <cp:revision>197</cp:revision>
  <dcterms:created xsi:type="dcterms:W3CDTF">2014-10-13T15:28:43Z</dcterms:created>
  <dcterms:modified xsi:type="dcterms:W3CDTF">2014-11-26T20:44:45Z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0x010100FF55C53C4FC824448C6E76375AD5EB7A</vt:lpwstr>
  </property>
</Properties>
</file>